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7" r:id="rId3"/>
    <p:sldMasterId id="2147483717" r:id="rId4"/>
  </p:sldMasterIdLst>
  <p:notesMasterIdLst>
    <p:notesMasterId r:id="rId37"/>
  </p:notesMasterIdLst>
  <p:sldIdLst>
    <p:sldId id="257" r:id="rId5"/>
    <p:sldId id="258" r:id="rId6"/>
    <p:sldId id="864" r:id="rId7"/>
    <p:sldId id="885" r:id="rId8"/>
    <p:sldId id="888" r:id="rId9"/>
    <p:sldId id="259" r:id="rId10"/>
    <p:sldId id="860" r:id="rId11"/>
    <p:sldId id="260" r:id="rId12"/>
    <p:sldId id="865" r:id="rId13"/>
    <p:sldId id="866" r:id="rId14"/>
    <p:sldId id="867" r:id="rId15"/>
    <p:sldId id="874" r:id="rId16"/>
    <p:sldId id="877" r:id="rId17"/>
    <p:sldId id="851" r:id="rId18"/>
    <p:sldId id="852" r:id="rId19"/>
    <p:sldId id="882" r:id="rId20"/>
    <p:sldId id="880" r:id="rId21"/>
    <p:sldId id="886" r:id="rId22"/>
    <p:sldId id="887" r:id="rId23"/>
    <p:sldId id="861" r:id="rId24"/>
    <p:sldId id="862" r:id="rId25"/>
    <p:sldId id="863" r:id="rId26"/>
    <p:sldId id="848" r:id="rId27"/>
    <p:sldId id="261" r:id="rId28"/>
    <p:sldId id="876" r:id="rId29"/>
    <p:sldId id="856" r:id="rId30"/>
    <p:sldId id="849" r:id="rId31"/>
    <p:sldId id="878" r:id="rId32"/>
    <p:sldId id="879" r:id="rId33"/>
    <p:sldId id="858" r:id="rId34"/>
    <p:sldId id="829" r:id="rId35"/>
    <p:sldId id="85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F5E2C49-7231-2D1C-4D7B-2798C26CF371}" name="Bernice Kamau" initials="BK" userId="S::BKamau@zamara.co.ke::02b3c7e2-45ac-4276-aae4-380ce6eade01" providerId="AD"/>
  <p188:author id="{E5D90490-F9D3-613B-CBDB-A651854CD5E0}" name="Rosemary Mwangi" initials="RM" userId="S::rmwangi@zamara.co.ke::3ca970d1-a491-4b2c-a7d2-c9bf9bbdd51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2B4D"/>
    <a:srgbClr val="39B54A"/>
    <a:srgbClr val="AD5A21"/>
    <a:srgbClr val="50B848"/>
    <a:srgbClr val="A72727"/>
    <a:srgbClr val="D80C72"/>
    <a:srgbClr val="E29C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0F2FCF-915A-4D73-AEA4-D6615E8FBEBC}" v="40" dt="2025-10-24T11:28:54.161"/>
    <p1510:client id="{472C600D-A4ED-43D8-8F79-EC051C68CC03}" v="2583" dt="2025-10-24T13:46:48.1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nice Kamau" userId="02b3c7e2-45ac-4276-aae4-380ce6eade01" providerId="ADAL" clId="{4CEC0D1C-A7DE-4CCA-8EB8-4D21420CD93F}"/>
    <pc:docChg chg="undo custSel addSld delSld modSld sldOrd">
      <pc:chgData name="Bernice Kamau" userId="02b3c7e2-45ac-4276-aae4-380ce6eade01" providerId="ADAL" clId="{4CEC0D1C-A7DE-4CCA-8EB8-4D21420CD93F}" dt="2025-10-24T14:05:57.440" v="6046" actId="20577"/>
      <pc:docMkLst>
        <pc:docMk/>
      </pc:docMkLst>
      <pc:sldChg chg="modSp mod modCm">
        <pc:chgData name="Bernice Kamau" userId="02b3c7e2-45ac-4276-aae4-380ce6eade01" providerId="ADAL" clId="{4CEC0D1C-A7DE-4CCA-8EB8-4D21420CD93F}" dt="2025-10-24T13:08:51.545" v="5690" actId="1076"/>
        <pc:sldMkLst>
          <pc:docMk/>
          <pc:sldMk cId="572131770" sldId="257"/>
        </pc:sldMkLst>
        <pc:spChg chg="mod">
          <ac:chgData name="Bernice Kamau" userId="02b3c7e2-45ac-4276-aae4-380ce6eade01" providerId="ADAL" clId="{4CEC0D1C-A7DE-4CCA-8EB8-4D21420CD93F}" dt="2025-10-24T13:08:51.545" v="5690" actId="1076"/>
          <ac:spMkLst>
            <pc:docMk/>
            <pc:sldMk cId="572131770" sldId="257"/>
            <ac:spMk id="6" creationId="{339EC0F7-0DB8-47EF-D23D-29322E38730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ernice Kamau" userId="02b3c7e2-45ac-4276-aae4-380ce6eade01" providerId="ADAL" clId="{4CEC0D1C-A7DE-4CCA-8EB8-4D21420CD93F}" dt="2025-10-24T13:08:35.636" v="5688" actId="20577"/>
              <pc2:cmMkLst xmlns:pc2="http://schemas.microsoft.com/office/powerpoint/2019/9/main/command">
                <pc:docMk/>
                <pc:sldMk cId="572131770" sldId="257"/>
                <pc2:cmMk id="{5D5678DB-C82C-4D88-9B12-126CBC149272}"/>
              </pc2:cmMkLst>
            </pc226:cmChg>
          </p:ext>
        </pc:extLst>
      </pc:sldChg>
      <pc:sldChg chg="addSp modSp mod">
        <pc:chgData name="Bernice Kamau" userId="02b3c7e2-45ac-4276-aae4-380ce6eade01" providerId="ADAL" clId="{4CEC0D1C-A7DE-4CCA-8EB8-4D21420CD93F}" dt="2025-10-21T14:27:07.881" v="1997" actId="120"/>
        <pc:sldMkLst>
          <pc:docMk/>
          <pc:sldMk cId="4170863293" sldId="258"/>
        </pc:sldMkLst>
        <pc:spChg chg="mod">
          <ac:chgData name="Bernice Kamau" userId="02b3c7e2-45ac-4276-aae4-380ce6eade01" providerId="ADAL" clId="{4CEC0D1C-A7DE-4CCA-8EB8-4D21420CD93F}" dt="2025-10-21T14:27:07.881" v="1997" actId="120"/>
          <ac:spMkLst>
            <pc:docMk/>
            <pc:sldMk cId="4170863293" sldId="258"/>
            <ac:spMk id="2" creationId="{F0B9D1B1-7011-5961-F1D8-0DC29E8F3065}"/>
          </ac:spMkLst>
        </pc:spChg>
        <pc:spChg chg="mod">
          <ac:chgData name="Bernice Kamau" userId="02b3c7e2-45ac-4276-aae4-380ce6eade01" providerId="ADAL" clId="{4CEC0D1C-A7DE-4CCA-8EB8-4D21420CD93F}" dt="2025-10-21T14:26:33.821" v="1973" actId="2711"/>
          <ac:spMkLst>
            <pc:docMk/>
            <pc:sldMk cId="4170863293" sldId="258"/>
            <ac:spMk id="5" creationId="{2E195D74-68E6-E87C-48F7-2FC30EABAB8B}"/>
          </ac:spMkLst>
        </pc:spChg>
        <pc:picChg chg="add mod ord">
          <ac:chgData name="Bernice Kamau" userId="02b3c7e2-45ac-4276-aae4-380ce6eade01" providerId="ADAL" clId="{4CEC0D1C-A7DE-4CCA-8EB8-4D21420CD93F}" dt="2025-10-21T14:25:14.910" v="1961" actId="167"/>
          <ac:picMkLst>
            <pc:docMk/>
            <pc:sldMk cId="4170863293" sldId="258"/>
            <ac:picMk id="4" creationId="{9DD39D30-9F29-D78C-55AA-3E1462B6C81F}"/>
          </ac:picMkLst>
        </pc:picChg>
      </pc:sldChg>
      <pc:sldChg chg="addSp delSp modSp mod">
        <pc:chgData name="Bernice Kamau" userId="02b3c7e2-45ac-4276-aae4-380ce6eade01" providerId="ADAL" clId="{4CEC0D1C-A7DE-4CCA-8EB8-4D21420CD93F}" dt="2025-10-22T09:24:54.828" v="2398" actId="207"/>
        <pc:sldMkLst>
          <pc:docMk/>
          <pc:sldMk cId="3090427496" sldId="259"/>
        </pc:sldMkLst>
        <pc:spChg chg="add del mod">
          <ac:chgData name="Bernice Kamau" userId="02b3c7e2-45ac-4276-aae4-380ce6eade01" providerId="ADAL" clId="{4CEC0D1C-A7DE-4CCA-8EB8-4D21420CD93F}" dt="2025-10-22T09:24:54.828" v="2398" actId="207"/>
          <ac:spMkLst>
            <pc:docMk/>
            <pc:sldMk cId="3090427496" sldId="259"/>
            <ac:spMk id="2" creationId="{5DED5885-BAFA-DB26-8D1B-94D962B38E06}"/>
          </ac:spMkLst>
        </pc:spChg>
      </pc:sldChg>
      <pc:sldChg chg="modSp mod modAnim">
        <pc:chgData name="Bernice Kamau" userId="02b3c7e2-45ac-4276-aae4-380ce6eade01" providerId="ADAL" clId="{4CEC0D1C-A7DE-4CCA-8EB8-4D21420CD93F}" dt="2025-10-24T13:46:48.126" v="5937"/>
        <pc:sldMkLst>
          <pc:docMk/>
          <pc:sldMk cId="2617426322" sldId="260"/>
        </pc:sldMkLst>
        <pc:spChg chg="mod">
          <ac:chgData name="Bernice Kamau" userId="02b3c7e2-45ac-4276-aae4-380ce6eade01" providerId="ADAL" clId="{4CEC0D1C-A7DE-4CCA-8EB8-4D21420CD93F}" dt="2025-10-22T09:25:12.762" v="2400" actId="207"/>
          <ac:spMkLst>
            <pc:docMk/>
            <pc:sldMk cId="2617426322" sldId="260"/>
            <ac:spMk id="2" creationId="{360BD339-18EA-5D9F-0B06-7C2430329E7D}"/>
          </ac:spMkLst>
        </pc:spChg>
      </pc:sldChg>
      <pc:sldChg chg="modSp mod ord">
        <pc:chgData name="Bernice Kamau" userId="02b3c7e2-45ac-4276-aae4-380ce6eade01" providerId="ADAL" clId="{4CEC0D1C-A7DE-4CCA-8EB8-4D21420CD93F}" dt="2025-10-24T09:03:00.459" v="3398"/>
        <pc:sldMkLst>
          <pc:docMk/>
          <pc:sldMk cId="1081454109" sldId="261"/>
        </pc:sldMkLst>
        <pc:spChg chg="mod">
          <ac:chgData name="Bernice Kamau" userId="02b3c7e2-45ac-4276-aae4-380ce6eade01" providerId="ADAL" clId="{4CEC0D1C-A7DE-4CCA-8EB8-4D21420CD93F}" dt="2025-10-21T14:31:19.525" v="2022" actId="207"/>
          <ac:spMkLst>
            <pc:docMk/>
            <pc:sldMk cId="1081454109" sldId="261"/>
            <ac:spMk id="2" creationId="{ED1073D3-DEF1-47DE-5BC9-4F8F624B3318}"/>
          </ac:spMkLst>
        </pc:spChg>
        <pc:spChg chg="mod">
          <ac:chgData name="Bernice Kamau" userId="02b3c7e2-45ac-4276-aae4-380ce6eade01" providerId="ADAL" clId="{4CEC0D1C-A7DE-4CCA-8EB8-4D21420CD93F}" dt="2025-10-21T12:37:24.624" v="961" actId="14100"/>
          <ac:spMkLst>
            <pc:docMk/>
            <pc:sldMk cId="1081454109" sldId="261"/>
            <ac:spMk id="27" creationId="{45F03BBC-F1C9-6E64-CE61-6AE2459CAB2B}"/>
          </ac:spMkLst>
        </pc:spChg>
        <pc:spChg chg="mod">
          <ac:chgData name="Bernice Kamau" userId="02b3c7e2-45ac-4276-aae4-380ce6eade01" providerId="ADAL" clId="{4CEC0D1C-A7DE-4CCA-8EB8-4D21420CD93F}" dt="2025-10-21T12:36:58.950" v="958" actId="6549"/>
          <ac:spMkLst>
            <pc:docMk/>
            <pc:sldMk cId="1081454109" sldId="261"/>
            <ac:spMk id="28" creationId="{B09E940B-5847-132D-411E-8AA6E28E8633}"/>
          </ac:spMkLst>
        </pc:spChg>
      </pc:sldChg>
      <pc:sldChg chg="modSp del mod modShow">
        <pc:chgData name="Bernice Kamau" userId="02b3c7e2-45ac-4276-aae4-380ce6eade01" providerId="ADAL" clId="{4CEC0D1C-A7DE-4CCA-8EB8-4D21420CD93F}" dt="2025-10-24T09:03:15.300" v="3399" actId="2696"/>
        <pc:sldMkLst>
          <pc:docMk/>
          <pc:sldMk cId="2709896151" sldId="265"/>
        </pc:sldMkLst>
      </pc:sldChg>
      <pc:sldChg chg="modSp del mod modNotesTx">
        <pc:chgData name="Bernice Kamau" userId="02b3c7e2-45ac-4276-aae4-380ce6eade01" providerId="ADAL" clId="{4CEC0D1C-A7DE-4CCA-8EB8-4D21420CD93F}" dt="2025-10-24T09:54:20.633" v="3701" actId="2696"/>
        <pc:sldMkLst>
          <pc:docMk/>
          <pc:sldMk cId="3318904288" sldId="268"/>
        </pc:sldMkLst>
      </pc:sldChg>
      <pc:sldChg chg="ord">
        <pc:chgData name="Bernice Kamau" userId="02b3c7e2-45ac-4276-aae4-380ce6eade01" providerId="ADAL" clId="{4CEC0D1C-A7DE-4CCA-8EB8-4D21420CD93F}" dt="2025-10-24T09:01:45.991" v="3264"/>
        <pc:sldMkLst>
          <pc:docMk/>
          <pc:sldMk cId="4022303107" sldId="829"/>
        </pc:sldMkLst>
      </pc:sldChg>
      <pc:sldChg chg="ord">
        <pc:chgData name="Bernice Kamau" userId="02b3c7e2-45ac-4276-aae4-380ce6eade01" providerId="ADAL" clId="{4CEC0D1C-A7DE-4CCA-8EB8-4D21420CD93F}" dt="2025-10-24T09:03:00.459" v="3398"/>
        <pc:sldMkLst>
          <pc:docMk/>
          <pc:sldMk cId="2604058491" sldId="848"/>
        </pc:sldMkLst>
      </pc:sldChg>
      <pc:sldChg chg="delSp modSp mod modNotesTx">
        <pc:chgData name="Bernice Kamau" userId="02b3c7e2-45ac-4276-aae4-380ce6eade01" providerId="ADAL" clId="{4CEC0D1C-A7DE-4CCA-8EB8-4D21420CD93F}" dt="2025-10-24T14:05:57.440" v="6046" actId="20577"/>
        <pc:sldMkLst>
          <pc:docMk/>
          <pc:sldMk cId="4202493680" sldId="851"/>
        </pc:sldMkLst>
        <pc:spChg chg="mod">
          <ac:chgData name="Bernice Kamau" userId="02b3c7e2-45ac-4276-aae4-380ce6eade01" providerId="ADAL" clId="{4CEC0D1C-A7DE-4CCA-8EB8-4D21420CD93F}" dt="2025-10-22T09:26:00.502" v="2406" actId="207"/>
          <ac:spMkLst>
            <pc:docMk/>
            <pc:sldMk cId="4202493680" sldId="851"/>
            <ac:spMk id="2" creationId="{781295F2-44B1-B0C8-27AE-C7A83EE8ED23}"/>
          </ac:spMkLst>
        </pc:spChg>
        <pc:graphicFrameChg chg="del">
          <ac:chgData name="Bernice Kamau" userId="02b3c7e2-45ac-4276-aae4-380ce6eade01" providerId="ADAL" clId="{4CEC0D1C-A7DE-4CCA-8EB8-4D21420CD93F}" dt="2025-10-24T13:12:32.662" v="5693" actId="478"/>
          <ac:graphicFrameMkLst>
            <pc:docMk/>
            <pc:sldMk cId="4202493680" sldId="851"/>
            <ac:graphicFrameMk id="6" creationId="{B8FFC0C7-E00E-5ADB-FA2A-596C4A740060}"/>
          </ac:graphicFrameMkLst>
        </pc:graphicFrameChg>
        <pc:graphicFrameChg chg="mod">
          <ac:chgData name="Bernice Kamau" userId="02b3c7e2-45ac-4276-aae4-380ce6eade01" providerId="ADAL" clId="{4CEC0D1C-A7DE-4CCA-8EB8-4D21420CD93F}" dt="2025-10-24T13:12:47.952" v="5695" actId="1076"/>
          <ac:graphicFrameMkLst>
            <pc:docMk/>
            <pc:sldMk cId="4202493680" sldId="851"/>
            <ac:graphicFrameMk id="7" creationId="{3CCFF883-8453-5E04-492F-F6CC2D901846}"/>
          </ac:graphicFrameMkLst>
        </pc:graphicFrameChg>
      </pc:sldChg>
      <pc:sldChg chg="addSp modSp mod modAnim">
        <pc:chgData name="Bernice Kamau" userId="02b3c7e2-45ac-4276-aae4-380ce6eade01" providerId="ADAL" clId="{4CEC0D1C-A7DE-4CCA-8EB8-4D21420CD93F}" dt="2025-10-24T13:45:44.344" v="5931"/>
        <pc:sldMkLst>
          <pc:docMk/>
          <pc:sldMk cId="70718824" sldId="860"/>
        </pc:sldMkLst>
        <pc:spChg chg="mod">
          <ac:chgData name="Bernice Kamau" userId="02b3c7e2-45ac-4276-aae4-380ce6eade01" providerId="ADAL" clId="{4CEC0D1C-A7DE-4CCA-8EB8-4D21420CD93F}" dt="2025-10-22T09:25:03.148" v="2399" actId="207"/>
          <ac:spMkLst>
            <pc:docMk/>
            <pc:sldMk cId="70718824" sldId="860"/>
            <ac:spMk id="2" creationId="{30442656-5330-03E1-C5B8-A855CC507EFA}"/>
          </ac:spMkLst>
        </pc:spChg>
        <pc:spChg chg="mod">
          <ac:chgData name="Bernice Kamau" userId="02b3c7e2-45ac-4276-aae4-380ce6eade01" providerId="ADAL" clId="{4CEC0D1C-A7DE-4CCA-8EB8-4D21420CD93F}" dt="2025-10-24T13:45:21.646" v="5928" actId="164"/>
          <ac:spMkLst>
            <pc:docMk/>
            <pc:sldMk cId="70718824" sldId="860"/>
            <ac:spMk id="10" creationId="{86C1DB34-70E6-79EE-3368-2C135EDB4AFC}"/>
          </ac:spMkLst>
        </pc:spChg>
        <pc:spChg chg="mod">
          <ac:chgData name="Bernice Kamau" userId="02b3c7e2-45ac-4276-aae4-380ce6eade01" providerId="ADAL" clId="{4CEC0D1C-A7DE-4CCA-8EB8-4D21420CD93F}" dt="2025-10-24T13:45:21.646" v="5928" actId="164"/>
          <ac:spMkLst>
            <pc:docMk/>
            <pc:sldMk cId="70718824" sldId="860"/>
            <ac:spMk id="15" creationId="{245FABA0-A90F-4D07-616E-EE6A8D3A2AE8}"/>
          </ac:spMkLst>
        </pc:spChg>
        <pc:spChg chg="mod">
          <ac:chgData name="Bernice Kamau" userId="02b3c7e2-45ac-4276-aae4-380ce6eade01" providerId="ADAL" clId="{4CEC0D1C-A7DE-4CCA-8EB8-4D21420CD93F}" dt="2025-10-24T13:45:21.646" v="5928" actId="164"/>
          <ac:spMkLst>
            <pc:docMk/>
            <pc:sldMk cId="70718824" sldId="860"/>
            <ac:spMk id="34" creationId="{8A01E589-5F61-EC53-6045-830E003FF005}"/>
          </ac:spMkLst>
        </pc:spChg>
        <pc:spChg chg="mod">
          <ac:chgData name="Bernice Kamau" userId="02b3c7e2-45ac-4276-aae4-380ce6eade01" providerId="ADAL" clId="{4CEC0D1C-A7DE-4CCA-8EB8-4D21420CD93F}" dt="2025-10-24T13:45:37.612" v="5930" actId="164"/>
          <ac:spMkLst>
            <pc:docMk/>
            <pc:sldMk cId="70718824" sldId="860"/>
            <ac:spMk id="35" creationId="{12E06FF9-246A-EEBD-98E5-38FA0E5CDE7E}"/>
          </ac:spMkLst>
        </pc:spChg>
        <pc:grpChg chg="add mod">
          <ac:chgData name="Bernice Kamau" userId="02b3c7e2-45ac-4276-aae4-380ce6eade01" providerId="ADAL" clId="{4CEC0D1C-A7DE-4CCA-8EB8-4D21420CD93F}" dt="2025-10-24T13:45:37.612" v="5930" actId="164"/>
          <ac:grpSpMkLst>
            <pc:docMk/>
            <pc:sldMk cId="70718824" sldId="860"/>
            <ac:grpSpMk id="3" creationId="{6C837639-A1BA-2EE5-3E12-9C24638048C0}"/>
          </ac:grpSpMkLst>
        </pc:grpChg>
        <pc:grpChg chg="mod">
          <ac:chgData name="Bernice Kamau" userId="02b3c7e2-45ac-4276-aae4-380ce6eade01" providerId="ADAL" clId="{4CEC0D1C-A7DE-4CCA-8EB8-4D21420CD93F}" dt="2025-10-24T13:45:21.646" v="5928" actId="164"/>
          <ac:grpSpMkLst>
            <pc:docMk/>
            <pc:sldMk cId="70718824" sldId="860"/>
            <ac:grpSpMk id="4" creationId="{ACC7E6A0-F537-46E9-DEC1-71D567314830}"/>
          </ac:grpSpMkLst>
        </pc:grpChg>
        <pc:grpChg chg="add mod">
          <ac:chgData name="Bernice Kamau" userId="02b3c7e2-45ac-4276-aae4-380ce6eade01" providerId="ADAL" clId="{4CEC0D1C-A7DE-4CCA-8EB8-4D21420CD93F}" dt="2025-10-24T13:45:37.612" v="5930" actId="164"/>
          <ac:grpSpMkLst>
            <pc:docMk/>
            <pc:sldMk cId="70718824" sldId="860"/>
            <ac:grpSpMk id="5" creationId="{713C296A-4648-CF32-9D74-57CA49BEC0B0}"/>
          </ac:grpSpMkLst>
        </pc:grpChg>
        <pc:grpChg chg="mod">
          <ac:chgData name="Bernice Kamau" userId="02b3c7e2-45ac-4276-aae4-380ce6eade01" providerId="ADAL" clId="{4CEC0D1C-A7DE-4CCA-8EB8-4D21420CD93F}" dt="2025-10-24T13:45:21.646" v="5928" actId="164"/>
          <ac:grpSpMkLst>
            <pc:docMk/>
            <pc:sldMk cId="70718824" sldId="860"/>
            <ac:grpSpMk id="32" creationId="{FF820316-6A0D-1474-2132-AF18C08823AA}"/>
          </ac:grpSpMkLst>
        </pc:grpChg>
        <pc:grpChg chg="mod">
          <ac:chgData name="Bernice Kamau" userId="02b3c7e2-45ac-4276-aae4-380ce6eade01" providerId="ADAL" clId="{4CEC0D1C-A7DE-4CCA-8EB8-4D21420CD93F}" dt="2025-10-24T13:45:21.646" v="5928" actId="164"/>
          <ac:grpSpMkLst>
            <pc:docMk/>
            <pc:sldMk cId="70718824" sldId="860"/>
            <ac:grpSpMk id="33" creationId="{0D8F0D7C-DB00-227D-FDA7-C64CF7C7382F}"/>
          </ac:grpSpMkLst>
        </pc:grpChg>
      </pc:sldChg>
      <pc:sldChg chg="addSp modSp mod">
        <pc:chgData name="Bernice Kamau" userId="02b3c7e2-45ac-4276-aae4-380ce6eade01" providerId="ADAL" clId="{4CEC0D1C-A7DE-4CCA-8EB8-4D21420CD93F}" dt="2025-10-24T12:03:23.582" v="5338" actId="20577"/>
        <pc:sldMkLst>
          <pc:docMk/>
          <pc:sldMk cId="4135605351" sldId="861"/>
        </pc:sldMkLst>
        <pc:spChg chg="mod">
          <ac:chgData name="Bernice Kamau" userId="02b3c7e2-45ac-4276-aae4-380ce6eade01" providerId="ADAL" clId="{4CEC0D1C-A7DE-4CCA-8EB8-4D21420CD93F}" dt="2025-10-22T08:31:44.911" v="2291" actId="20577"/>
          <ac:spMkLst>
            <pc:docMk/>
            <pc:sldMk cId="4135605351" sldId="861"/>
            <ac:spMk id="3" creationId="{EE941495-A9A8-360B-0D9E-5CF0940EF116}"/>
          </ac:spMkLst>
        </pc:spChg>
        <pc:spChg chg="add mod">
          <ac:chgData name="Bernice Kamau" userId="02b3c7e2-45ac-4276-aae4-380ce6eade01" providerId="ADAL" clId="{4CEC0D1C-A7DE-4CCA-8EB8-4D21420CD93F}" dt="2025-10-24T12:02:29.212" v="5317" actId="1076"/>
          <ac:spMkLst>
            <pc:docMk/>
            <pc:sldMk cId="4135605351" sldId="861"/>
            <ac:spMk id="6" creationId="{47AD9270-EA0B-B1D5-D2CB-EDBD1175B251}"/>
          </ac:spMkLst>
        </pc:spChg>
        <pc:spChg chg="add mod">
          <ac:chgData name="Bernice Kamau" userId="02b3c7e2-45ac-4276-aae4-380ce6eade01" providerId="ADAL" clId="{4CEC0D1C-A7DE-4CCA-8EB8-4D21420CD93F}" dt="2025-10-24T12:02:43.443" v="5321" actId="20577"/>
          <ac:spMkLst>
            <pc:docMk/>
            <pc:sldMk cId="4135605351" sldId="861"/>
            <ac:spMk id="7" creationId="{92808619-8DFF-D4EA-3105-FEA388EBB841}"/>
          </ac:spMkLst>
        </pc:spChg>
        <pc:spChg chg="mod">
          <ac:chgData name="Bernice Kamau" userId="02b3c7e2-45ac-4276-aae4-380ce6eade01" providerId="ADAL" clId="{4CEC0D1C-A7DE-4CCA-8EB8-4D21420CD93F}" dt="2025-10-24T12:03:19.144" v="5337" actId="14100"/>
          <ac:spMkLst>
            <pc:docMk/>
            <pc:sldMk cId="4135605351" sldId="861"/>
            <ac:spMk id="14" creationId="{CDED071D-9F51-6BE9-A198-C984632E172F}"/>
          </ac:spMkLst>
        </pc:spChg>
        <pc:spChg chg="mod">
          <ac:chgData name="Bernice Kamau" userId="02b3c7e2-45ac-4276-aae4-380ce6eade01" providerId="ADAL" clId="{4CEC0D1C-A7DE-4CCA-8EB8-4D21420CD93F}" dt="2025-10-24T12:03:23.582" v="5338" actId="20577"/>
          <ac:spMkLst>
            <pc:docMk/>
            <pc:sldMk cId="4135605351" sldId="861"/>
            <ac:spMk id="15" creationId="{9E3147FE-F6C3-7F68-AB3F-01A530C7E574}"/>
          </ac:spMkLst>
        </pc:spChg>
      </pc:sldChg>
      <pc:sldChg chg="addSp modSp mod">
        <pc:chgData name="Bernice Kamau" userId="02b3c7e2-45ac-4276-aae4-380ce6eade01" providerId="ADAL" clId="{4CEC0D1C-A7DE-4CCA-8EB8-4D21420CD93F}" dt="2025-10-24T12:05:32.765" v="5353" actId="1076"/>
        <pc:sldMkLst>
          <pc:docMk/>
          <pc:sldMk cId="1013174237" sldId="862"/>
        </pc:sldMkLst>
        <pc:spChg chg="add mod">
          <ac:chgData name="Bernice Kamau" userId="02b3c7e2-45ac-4276-aae4-380ce6eade01" providerId="ADAL" clId="{4CEC0D1C-A7DE-4CCA-8EB8-4D21420CD93F}" dt="2025-10-24T12:04:49.723" v="5351" actId="1076"/>
          <ac:spMkLst>
            <pc:docMk/>
            <pc:sldMk cId="1013174237" sldId="862"/>
            <ac:spMk id="2" creationId="{D46E4FF4-91BD-7049-2EF9-3030EDCB9750}"/>
          </ac:spMkLst>
        </pc:spChg>
        <pc:spChg chg="add mod">
          <ac:chgData name="Bernice Kamau" userId="02b3c7e2-45ac-4276-aae4-380ce6eade01" providerId="ADAL" clId="{4CEC0D1C-A7DE-4CCA-8EB8-4D21420CD93F}" dt="2025-10-24T12:04:31.937" v="5347" actId="20577"/>
          <ac:spMkLst>
            <pc:docMk/>
            <pc:sldMk cId="1013174237" sldId="862"/>
            <ac:spMk id="5" creationId="{F247A3F4-407D-5722-2A7A-879030222E84}"/>
          </ac:spMkLst>
        </pc:spChg>
        <pc:spChg chg="add mod">
          <ac:chgData name="Bernice Kamau" userId="02b3c7e2-45ac-4276-aae4-380ce6eade01" providerId="ADAL" clId="{4CEC0D1C-A7DE-4CCA-8EB8-4D21420CD93F}" dt="2025-10-24T12:04:43.143" v="5350" actId="1076"/>
          <ac:spMkLst>
            <pc:docMk/>
            <pc:sldMk cId="1013174237" sldId="862"/>
            <ac:spMk id="6" creationId="{FA69BB8F-125A-F7A4-3B3A-960473B899D4}"/>
          </ac:spMkLst>
        </pc:spChg>
        <pc:spChg chg="mod">
          <ac:chgData name="Bernice Kamau" userId="02b3c7e2-45ac-4276-aae4-380ce6eade01" providerId="ADAL" clId="{4CEC0D1C-A7DE-4CCA-8EB8-4D21420CD93F}" dt="2025-10-22T08:33:08.722" v="2304" actId="1076"/>
          <ac:spMkLst>
            <pc:docMk/>
            <pc:sldMk cId="1013174237" sldId="862"/>
            <ac:spMk id="11" creationId="{7EB1BC60-28F9-EDEB-E083-D843A7FDF5FB}"/>
          </ac:spMkLst>
        </pc:spChg>
        <pc:spChg chg="mod">
          <ac:chgData name="Bernice Kamau" userId="02b3c7e2-45ac-4276-aae4-380ce6eade01" providerId="ADAL" clId="{4CEC0D1C-A7DE-4CCA-8EB8-4D21420CD93F}" dt="2025-10-24T12:05:32.765" v="5353" actId="1076"/>
          <ac:spMkLst>
            <pc:docMk/>
            <pc:sldMk cId="1013174237" sldId="862"/>
            <ac:spMk id="12" creationId="{4F5FE373-84DA-F180-9287-7F41465C643F}"/>
          </ac:spMkLst>
        </pc:spChg>
      </pc:sldChg>
      <pc:sldChg chg="addSp modSp mod">
        <pc:chgData name="Bernice Kamau" userId="02b3c7e2-45ac-4276-aae4-380ce6eade01" providerId="ADAL" clId="{4CEC0D1C-A7DE-4CCA-8EB8-4D21420CD93F}" dt="2025-10-24T12:08:28.531" v="5478" actId="6549"/>
        <pc:sldMkLst>
          <pc:docMk/>
          <pc:sldMk cId="3490005562" sldId="863"/>
        </pc:sldMkLst>
        <pc:spChg chg="add mod">
          <ac:chgData name="Bernice Kamau" userId="02b3c7e2-45ac-4276-aae4-380ce6eade01" providerId="ADAL" clId="{4CEC0D1C-A7DE-4CCA-8EB8-4D21420CD93F}" dt="2025-10-24T12:06:48.007" v="5361" actId="1076"/>
          <ac:spMkLst>
            <pc:docMk/>
            <pc:sldMk cId="3490005562" sldId="863"/>
            <ac:spMk id="5" creationId="{04DCDFD1-77FE-A823-55C1-AD90D5589B27}"/>
          </ac:spMkLst>
        </pc:spChg>
        <pc:spChg chg="add mod">
          <ac:chgData name="Bernice Kamau" userId="02b3c7e2-45ac-4276-aae4-380ce6eade01" providerId="ADAL" clId="{4CEC0D1C-A7DE-4CCA-8EB8-4D21420CD93F}" dt="2025-10-24T12:06:53.430" v="5363" actId="20577"/>
          <ac:spMkLst>
            <pc:docMk/>
            <pc:sldMk cId="3490005562" sldId="863"/>
            <ac:spMk id="7" creationId="{3C0687A1-F5AD-6458-F99B-2AF7E2D6A9B2}"/>
          </ac:spMkLst>
        </pc:spChg>
        <pc:spChg chg="mod">
          <ac:chgData name="Bernice Kamau" userId="02b3c7e2-45ac-4276-aae4-380ce6eade01" providerId="ADAL" clId="{4CEC0D1C-A7DE-4CCA-8EB8-4D21420CD93F}" dt="2025-10-24T12:08:28.531" v="5478" actId="6549"/>
          <ac:spMkLst>
            <pc:docMk/>
            <pc:sldMk cId="3490005562" sldId="863"/>
            <ac:spMk id="8" creationId="{D275FE2D-C8BB-8755-75B4-E68126F9C0D3}"/>
          </ac:spMkLst>
        </pc:spChg>
        <pc:spChg chg="add mod">
          <ac:chgData name="Bernice Kamau" userId="02b3c7e2-45ac-4276-aae4-380ce6eade01" providerId="ADAL" clId="{4CEC0D1C-A7DE-4CCA-8EB8-4D21420CD93F}" dt="2025-10-24T12:07:04.891" v="5366" actId="1076"/>
          <ac:spMkLst>
            <pc:docMk/>
            <pc:sldMk cId="3490005562" sldId="863"/>
            <ac:spMk id="11" creationId="{599A626D-3BC0-0498-F8A9-CAF3F307626C}"/>
          </ac:spMkLst>
        </pc:spChg>
      </pc:sldChg>
      <pc:sldChg chg="addSp modSp mod">
        <pc:chgData name="Bernice Kamau" userId="02b3c7e2-45ac-4276-aae4-380ce6eade01" providerId="ADAL" clId="{4CEC0D1C-A7DE-4CCA-8EB8-4D21420CD93F}" dt="2025-10-24T09:02:29.544" v="3396" actId="20577"/>
        <pc:sldMkLst>
          <pc:docMk/>
          <pc:sldMk cId="431356616" sldId="864"/>
        </pc:sldMkLst>
        <pc:spChg chg="mod">
          <ac:chgData name="Bernice Kamau" userId="02b3c7e2-45ac-4276-aae4-380ce6eade01" providerId="ADAL" clId="{4CEC0D1C-A7DE-4CCA-8EB8-4D21420CD93F}" dt="2025-10-21T14:27:22.491" v="2000" actId="120"/>
          <ac:spMkLst>
            <pc:docMk/>
            <pc:sldMk cId="431356616" sldId="864"/>
            <ac:spMk id="2" creationId="{AEE93A50-1BA9-5CE4-4518-E5099D285E80}"/>
          </ac:spMkLst>
        </pc:spChg>
        <pc:graphicFrameChg chg="add mod modGraphic">
          <ac:chgData name="Bernice Kamau" userId="02b3c7e2-45ac-4276-aae4-380ce6eade01" providerId="ADAL" clId="{4CEC0D1C-A7DE-4CCA-8EB8-4D21420CD93F}" dt="2025-10-24T09:02:29.544" v="3396" actId="20577"/>
          <ac:graphicFrameMkLst>
            <pc:docMk/>
            <pc:sldMk cId="431356616" sldId="864"/>
            <ac:graphicFrameMk id="3" creationId="{0109973F-1FB6-CB3A-1509-F68679CA5BB1}"/>
          </ac:graphicFrameMkLst>
        </pc:graphicFrameChg>
      </pc:sldChg>
      <pc:sldChg chg="modSp mod modAnim">
        <pc:chgData name="Bernice Kamau" userId="02b3c7e2-45ac-4276-aae4-380ce6eade01" providerId="ADAL" clId="{4CEC0D1C-A7DE-4CCA-8EB8-4D21420CD93F}" dt="2025-10-24T13:46:41.802" v="5935"/>
        <pc:sldMkLst>
          <pc:docMk/>
          <pc:sldMk cId="1535329206" sldId="865"/>
        </pc:sldMkLst>
        <pc:spChg chg="mod">
          <ac:chgData name="Bernice Kamau" userId="02b3c7e2-45ac-4276-aae4-380ce6eade01" providerId="ADAL" clId="{4CEC0D1C-A7DE-4CCA-8EB8-4D21420CD93F}" dt="2025-10-22T09:25:21.054" v="2401" actId="207"/>
          <ac:spMkLst>
            <pc:docMk/>
            <pc:sldMk cId="1535329206" sldId="865"/>
            <ac:spMk id="2" creationId="{8419E0AD-D37C-DD83-99FD-63B58500FC09}"/>
          </ac:spMkLst>
        </pc:spChg>
      </pc:sldChg>
      <pc:sldChg chg="modSp mod modAnim">
        <pc:chgData name="Bernice Kamau" userId="02b3c7e2-45ac-4276-aae4-380ce6eade01" providerId="ADAL" clId="{4CEC0D1C-A7DE-4CCA-8EB8-4D21420CD93F}" dt="2025-10-24T13:46:34.211" v="5933"/>
        <pc:sldMkLst>
          <pc:docMk/>
          <pc:sldMk cId="3674548258" sldId="866"/>
        </pc:sldMkLst>
        <pc:spChg chg="mod">
          <ac:chgData name="Bernice Kamau" userId="02b3c7e2-45ac-4276-aae4-380ce6eade01" providerId="ADAL" clId="{4CEC0D1C-A7DE-4CCA-8EB8-4D21420CD93F}" dt="2025-10-22T09:25:29.767" v="2402" actId="207"/>
          <ac:spMkLst>
            <pc:docMk/>
            <pc:sldMk cId="3674548258" sldId="866"/>
            <ac:spMk id="2" creationId="{B3ED3CAB-09E9-FD3F-8216-FFCDF7F8A7DB}"/>
          </ac:spMkLst>
        </pc:spChg>
      </pc:sldChg>
      <pc:sldChg chg="modSp mod">
        <pc:chgData name="Bernice Kamau" userId="02b3c7e2-45ac-4276-aae4-380ce6eade01" providerId="ADAL" clId="{4CEC0D1C-A7DE-4CCA-8EB8-4D21420CD93F}" dt="2025-10-22T09:25:38.321" v="2403" actId="207"/>
        <pc:sldMkLst>
          <pc:docMk/>
          <pc:sldMk cId="1188370756" sldId="867"/>
        </pc:sldMkLst>
        <pc:spChg chg="mod">
          <ac:chgData name="Bernice Kamau" userId="02b3c7e2-45ac-4276-aae4-380ce6eade01" providerId="ADAL" clId="{4CEC0D1C-A7DE-4CCA-8EB8-4D21420CD93F}" dt="2025-10-22T09:25:38.321" v="2403" actId="207"/>
          <ac:spMkLst>
            <pc:docMk/>
            <pc:sldMk cId="1188370756" sldId="867"/>
            <ac:spMk id="2" creationId="{1046C12B-5620-35C8-6526-2586EBB802F4}"/>
          </ac:spMkLst>
        </pc:spChg>
      </pc:sldChg>
      <pc:sldChg chg="delSp modSp del mod">
        <pc:chgData name="Bernice Kamau" userId="02b3c7e2-45ac-4276-aae4-380ce6eade01" providerId="ADAL" clId="{4CEC0D1C-A7DE-4CCA-8EB8-4D21420CD93F}" dt="2025-10-22T08:11:21.717" v="2248" actId="2696"/>
        <pc:sldMkLst>
          <pc:docMk/>
          <pc:sldMk cId="2113133537" sldId="868"/>
        </pc:sldMkLst>
      </pc:sldChg>
      <pc:sldChg chg="delSp modSp del mod modAnim">
        <pc:chgData name="Bernice Kamau" userId="02b3c7e2-45ac-4276-aae4-380ce6eade01" providerId="ADAL" clId="{4CEC0D1C-A7DE-4CCA-8EB8-4D21420CD93F}" dt="2025-10-22T08:11:17.824" v="2247" actId="2696"/>
        <pc:sldMkLst>
          <pc:docMk/>
          <pc:sldMk cId="4261441797" sldId="869"/>
        </pc:sldMkLst>
      </pc:sldChg>
      <pc:sldChg chg="addSp delSp modSp del mod modAnim">
        <pc:chgData name="Bernice Kamau" userId="02b3c7e2-45ac-4276-aae4-380ce6eade01" providerId="ADAL" clId="{4CEC0D1C-A7DE-4CCA-8EB8-4D21420CD93F}" dt="2025-10-22T08:11:17.824" v="2247" actId="2696"/>
        <pc:sldMkLst>
          <pc:docMk/>
          <pc:sldMk cId="1494969484" sldId="870"/>
        </pc:sldMkLst>
      </pc:sldChg>
      <pc:sldChg chg="del">
        <pc:chgData name="Bernice Kamau" userId="02b3c7e2-45ac-4276-aae4-380ce6eade01" providerId="ADAL" clId="{4CEC0D1C-A7DE-4CCA-8EB8-4D21420CD93F}" dt="2025-10-21T10:06:47.665" v="405" actId="47"/>
        <pc:sldMkLst>
          <pc:docMk/>
          <pc:sldMk cId="4136185406" sldId="871"/>
        </pc:sldMkLst>
      </pc:sldChg>
      <pc:sldChg chg="del modNotesTx">
        <pc:chgData name="Bernice Kamau" userId="02b3c7e2-45ac-4276-aae4-380ce6eade01" providerId="ADAL" clId="{4CEC0D1C-A7DE-4CCA-8EB8-4D21420CD93F}" dt="2025-10-21T10:07:39.946" v="411" actId="47"/>
        <pc:sldMkLst>
          <pc:docMk/>
          <pc:sldMk cId="407945478" sldId="872"/>
        </pc:sldMkLst>
      </pc:sldChg>
      <pc:sldChg chg="addSp modSp add del modAnim">
        <pc:chgData name="Bernice Kamau" userId="02b3c7e2-45ac-4276-aae4-380ce6eade01" providerId="ADAL" clId="{4CEC0D1C-A7DE-4CCA-8EB8-4D21420CD93F}" dt="2025-10-22T08:11:17.824" v="2247" actId="2696"/>
        <pc:sldMkLst>
          <pc:docMk/>
          <pc:sldMk cId="995738904" sldId="873"/>
        </pc:sldMkLst>
      </pc:sldChg>
      <pc:sldChg chg="add del">
        <pc:chgData name="Bernice Kamau" userId="02b3c7e2-45ac-4276-aae4-380ce6eade01" providerId="ADAL" clId="{4CEC0D1C-A7DE-4CCA-8EB8-4D21420CD93F}" dt="2025-10-21T10:06:50.857" v="406" actId="47"/>
        <pc:sldMkLst>
          <pc:docMk/>
          <pc:sldMk cId="1543281148" sldId="874"/>
        </pc:sldMkLst>
      </pc:sldChg>
      <pc:sldChg chg="addSp modSp add mod modAnim">
        <pc:chgData name="Bernice Kamau" userId="02b3c7e2-45ac-4276-aae4-380ce6eade01" providerId="ADAL" clId="{4CEC0D1C-A7DE-4CCA-8EB8-4D21420CD93F}" dt="2025-10-22T09:25:45.876" v="2404" actId="207"/>
        <pc:sldMkLst>
          <pc:docMk/>
          <pc:sldMk cId="2965459869" sldId="874"/>
        </pc:sldMkLst>
        <pc:spChg chg="mod">
          <ac:chgData name="Bernice Kamau" userId="02b3c7e2-45ac-4276-aae4-380ce6eade01" providerId="ADAL" clId="{4CEC0D1C-A7DE-4CCA-8EB8-4D21420CD93F}" dt="2025-10-22T09:25:45.876" v="2404" actId="207"/>
          <ac:spMkLst>
            <pc:docMk/>
            <pc:sldMk cId="2965459869" sldId="874"/>
            <ac:spMk id="2" creationId="{D74995BC-AFB8-9A05-8545-14A1741299FA}"/>
          </ac:spMkLst>
        </pc:spChg>
        <pc:spChg chg="mod">
          <ac:chgData name="Bernice Kamau" userId="02b3c7e2-45ac-4276-aae4-380ce6eade01" providerId="ADAL" clId="{4CEC0D1C-A7DE-4CCA-8EB8-4D21420CD93F}" dt="2025-10-21T10:07:26.323" v="410" actId="14861"/>
          <ac:spMkLst>
            <pc:docMk/>
            <pc:sldMk cId="2965459869" sldId="874"/>
            <ac:spMk id="17" creationId="{123DC2E5-56E4-EF31-6380-B1C9F5D6D49D}"/>
          </ac:spMkLst>
        </pc:spChg>
        <pc:spChg chg="mod">
          <ac:chgData name="Bernice Kamau" userId="02b3c7e2-45ac-4276-aae4-380ce6eade01" providerId="ADAL" clId="{4CEC0D1C-A7DE-4CCA-8EB8-4D21420CD93F}" dt="2025-10-21T10:07:06.192" v="408"/>
          <ac:spMkLst>
            <pc:docMk/>
            <pc:sldMk cId="2965459869" sldId="874"/>
            <ac:spMk id="20" creationId="{A6AD36BD-2135-A848-D679-6ABEF158C36A}"/>
          </ac:spMkLst>
        </pc:spChg>
        <pc:spChg chg="mod">
          <ac:chgData name="Bernice Kamau" userId="02b3c7e2-45ac-4276-aae4-380ce6eade01" providerId="ADAL" clId="{4CEC0D1C-A7DE-4CCA-8EB8-4D21420CD93F}" dt="2025-10-21T10:07:06.192" v="408"/>
          <ac:spMkLst>
            <pc:docMk/>
            <pc:sldMk cId="2965459869" sldId="874"/>
            <ac:spMk id="21" creationId="{1A8C2B9B-0719-6314-B43D-CBDD069AEEBC}"/>
          </ac:spMkLst>
        </pc:spChg>
        <pc:grpChg chg="mod">
          <ac:chgData name="Bernice Kamau" userId="02b3c7e2-45ac-4276-aae4-380ce6eade01" providerId="ADAL" clId="{4CEC0D1C-A7DE-4CCA-8EB8-4D21420CD93F}" dt="2025-10-21T14:29:49.696" v="2009" actId="14861"/>
          <ac:grpSpMkLst>
            <pc:docMk/>
            <pc:sldMk cId="2965459869" sldId="874"/>
            <ac:grpSpMk id="15" creationId="{01E49E03-6B03-04A8-7DD8-5AA01E2DBFBC}"/>
          </ac:grpSpMkLst>
        </pc:grpChg>
        <pc:grpChg chg="add mod">
          <ac:chgData name="Bernice Kamau" userId="02b3c7e2-45ac-4276-aae4-380ce6eade01" providerId="ADAL" clId="{4CEC0D1C-A7DE-4CCA-8EB8-4D21420CD93F}" dt="2025-10-21T10:07:17.433" v="409" actId="14861"/>
          <ac:grpSpMkLst>
            <pc:docMk/>
            <pc:sldMk cId="2965459869" sldId="874"/>
            <ac:grpSpMk id="19" creationId="{915AEF46-5F11-2F6E-C1B2-457D59341730}"/>
          </ac:grpSpMkLst>
        </pc:grpChg>
      </pc:sldChg>
      <pc:sldChg chg="modSp add del modAnim">
        <pc:chgData name="Bernice Kamau" userId="02b3c7e2-45ac-4276-aae4-380ce6eade01" providerId="ADAL" clId="{4CEC0D1C-A7DE-4CCA-8EB8-4D21420CD93F}" dt="2025-10-22T08:11:17.824" v="2247" actId="2696"/>
        <pc:sldMkLst>
          <pc:docMk/>
          <pc:sldMk cId="1536005814" sldId="875"/>
        </pc:sldMkLst>
      </pc:sldChg>
      <pc:sldChg chg="addSp delSp modSp add mod ord">
        <pc:chgData name="Bernice Kamau" userId="02b3c7e2-45ac-4276-aae4-380ce6eade01" providerId="ADAL" clId="{4CEC0D1C-A7DE-4CCA-8EB8-4D21420CD93F}" dt="2025-10-24T09:03:00.459" v="3398"/>
        <pc:sldMkLst>
          <pc:docMk/>
          <pc:sldMk cId="2270545284" sldId="876"/>
        </pc:sldMkLst>
        <pc:spChg chg="mod">
          <ac:chgData name="Bernice Kamau" userId="02b3c7e2-45ac-4276-aae4-380ce6eade01" providerId="ADAL" clId="{4CEC0D1C-A7DE-4CCA-8EB8-4D21420CD93F}" dt="2025-10-22T09:26:25.345" v="2410" actId="1076"/>
          <ac:spMkLst>
            <pc:docMk/>
            <pc:sldMk cId="2270545284" sldId="876"/>
            <ac:spMk id="2" creationId="{1BF62F6C-A515-48C7-7C8C-EA1402C0322E}"/>
          </ac:spMkLst>
        </pc:spChg>
        <pc:spChg chg="add mod">
          <ac:chgData name="Bernice Kamau" userId="02b3c7e2-45ac-4276-aae4-380ce6eade01" providerId="ADAL" clId="{4CEC0D1C-A7DE-4CCA-8EB8-4D21420CD93F}" dt="2025-10-21T13:15:09.049" v="1159" actId="14100"/>
          <ac:spMkLst>
            <pc:docMk/>
            <pc:sldMk cId="2270545284" sldId="876"/>
            <ac:spMk id="10" creationId="{6C2375F2-ECA8-CA14-6CCA-ABA433279375}"/>
          </ac:spMkLst>
        </pc:spChg>
        <pc:spChg chg="add mod">
          <ac:chgData name="Bernice Kamau" userId="02b3c7e2-45ac-4276-aae4-380ce6eade01" providerId="ADAL" clId="{4CEC0D1C-A7DE-4CCA-8EB8-4D21420CD93F}" dt="2025-10-21T13:15:21.566" v="1160" actId="14100"/>
          <ac:spMkLst>
            <pc:docMk/>
            <pc:sldMk cId="2270545284" sldId="876"/>
            <ac:spMk id="13" creationId="{B4CC4D6C-99B9-9992-85D7-6DB83A9AC42A}"/>
          </ac:spMkLst>
        </pc:spChg>
        <pc:spChg chg="add mod">
          <ac:chgData name="Bernice Kamau" userId="02b3c7e2-45ac-4276-aae4-380ce6eade01" providerId="ADAL" clId="{4CEC0D1C-A7DE-4CCA-8EB8-4D21420CD93F}" dt="2025-10-21T13:15:28.389" v="1161" actId="14100"/>
          <ac:spMkLst>
            <pc:docMk/>
            <pc:sldMk cId="2270545284" sldId="876"/>
            <ac:spMk id="15" creationId="{1496D997-B2AA-0076-9388-C61601F38013}"/>
          </ac:spMkLst>
        </pc:spChg>
        <pc:spChg chg="add mod">
          <ac:chgData name="Bernice Kamau" userId="02b3c7e2-45ac-4276-aae4-380ce6eade01" providerId="ADAL" clId="{4CEC0D1C-A7DE-4CCA-8EB8-4D21420CD93F}" dt="2025-10-21T13:15:01.219" v="1158" actId="14100"/>
          <ac:spMkLst>
            <pc:docMk/>
            <pc:sldMk cId="2270545284" sldId="876"/>
            <ac:spMk id="17" creationId="{4259E6F9-6E89-AD87-CAAA-344CBB7E8DDF}"/>
          </ac:spMkLst>
        </pc:spChg>
        <pc:spChg chg="add mod">
          <ac:chgData name="Bernice Kamau" userId="02b3c7e2-45ac-4276-aae4-380ce6eade01" providerId="ADAL" clId="{4CEC0D1C-A7DE-4CCA-8EB8-4D21420CD93F}" dt="2025-10-22T09:27:08.741" v="2414" actId="113"/>
          <ac:spMkLst>
            <pc:docMk/>
            <pc:sldMk cId="2270545284" sldId="876"/>
            <ac:spMk id="22" creationId="{F334D048-B042-870E-8DBC-6EA7924B8903}"/>
          </ac:spMkLst>
        </pc:spChg>
        <pc:spChg chg="add mod">
          <ac:chgData name="Bernice Kamau" userId="02b3c7e2-45ac-4276-aae4-380ce6eade01" providerId="ADAL" clId="{4CEC0D1C-A7DE-4CCA-8EB8-4D21420CD93F}" dt="2025-10-22T09:27:08.741" v="2414" actId="113"/>
          <ac:spMkLst>
            <pc:docMk/>
            <pc:sldMk cId="2270545284" sldId="876"/>
            <ac:spMk id="31" creationId="{C9D39EB4-06B8-5E2C-EC5E-168539D03B93}"/>
          </ac:spMkLst>
        </pc:spChg>
        <pc:spChg chg="add mod">
          <ac:chgData name="Bernice Kamau" userId="02b3c7e2-45ac-4276-aae4-380ce6eade01" providerId="ADAL" clId="{4CEC0D1C-A7DE-4CCA-8EB8-4D21420CD93F}" dt="2025-10-22T09:27:08.741" v="2414" actId="113"/>
          <ac:spMkLst>
            <pc:docMk/>
            <pc:sldMk cId="2270545284" sldId="876"/>
            <ac:spMk id="32" creationId="{01007FD4-1F50-133E-3866-C91CB4A79E7D}"/>
          </ac:spMkLst>
        </pc:spChg>
        <pc:spChg chg="add mod">
          <ac:chgData name="Bernice Kamau" userId="02b3c7e2-45ac-4276-aae4-380ce6eade01" providerId="ADAL" clId="{4CEC0D1C-A7DE-4CCA-8EB8-4D21420CD93F}" dt="2025-10-21T13:22:47.790" v="1316" actId="1076"/>
          <ac:spMkLst>
            <pc:docMk/>
            <pc:sldMk cId="2270545284" sldId="876"/>
            <ac:spMk id="33" creationId="{2FAADAA6-F5DD-2B17-1BA9-D754953EDBCF}"/>
          </ac:spMkLst>
        </pc:spChg>
        <pc:spChg chg="add mod">
          <ac:chgData name="Bernice Kamau" userId="02b3c7e2-45ac-4276-aae4-380ce6eade01" providerId="ADAL" clId="{4CEC0D1C-A7DE-4CCA-8EB8-4D21420CD93F}" dt="2025-10-21T13:24:40.811" v="1395" actId="1076"/>
          <ac:spMkLst>
            <pc:docMk/>
            <pc:sldMk cId="2270545284" sldId="876"/>
            <ac:spMk id="35" creationId="{ECB80308-EA6B-A17C-FEEF-62BE41388DAB}"/>
          </ac:spMkLst>
        </pc:spChg>
        <pc:spChg chg="add mod">
          <ac:chgData name="Bernice Kamau" userId="02b3c7e2-45ac-4276-aae4-380ce6eade01" providerId="ADAL" clId="{4CEC0D1C-A7DE-4CCA-8EB8-4D21420CD93F}" dt="2025-10-21T13:22:58.916" v="1320" actId="1076"/>
          <ac:spMkLst>
            <pc:docMk/>
            <pc:sldMk cId="2270545284" sldId="876"/>
            <ac:spMk id="36" creationId="{B06BF2A2-015B-3724-95E9-35103FBBEC17}"/>
          </ac:spMkLst>
        </pc:spChg>
        <pc:spChg chg="add mod">
          <ac:chgData name="Bernice Kamau" userId="02b3c7e2-45ac-4276-aae4-380ce6eade01" providerId="ADAL" clId="{4CEC0D1C-A7DE-4CCA-8EB8-4D21420CD93F}" dt="2025-10-22T09:26:55.668" v="2413" actId="1076"/>
          <ac:spMkLst>
            <pc:docMk/>
            <pc:sldMk cId="2270545284" sldId="876"/>
            <ac:spMk id="37" creationId="{219D9B5B-0353-64CC-C588-68B884434C2C}"/>
          </ac:spMkLst>
        </pc:spChg>
        <pc:graphicFrameChg chg="add mod ord modGraphic">
          <ac:chgData name="Bernice Kamau" userId="02b3c7e2-45ac-4276-aae4-380ce6eade01" providerId="ADAL" clId="{4CEC0D1C-A7DE-4CCA-8EB8-4D21420CD93F}" dt="2025-10-22T08:22:50.218" v="2261" actId="14100"/>
          <ac:graphicFrameMkLst>
            <pc:docMk/>
            <pc:sldMk cId="2270545284" sldId="876"/>
            <ac:graphicFrameMk id="3" creationId="{0BB8CA06-4C2D-B62B-F4F4-235606FAF080}"/>
          </ac:graphicFrameMkLst>
        </pc:graphicFrameChg>
      </pc:sldChg>
      <pc:sldChg chg="addSp delSp modSp add mod delAnim">
        <pc:chgData name="Bernice Kamau" userId="02b3c7e2-45ac-4276-aae4-380ce6eade01" providerId="ADAL" clId="{4CEC0D1C-A7DE-4CCA-8EB8-4D21420CD93F}" dt="2025-10-22T09:25:52.907" v="2405" actId="207"/>
        <pc:sldMkLst>
          <pc:docMk/>
          <pc:sldMk cId="1224331175" sldId="877"/>
        </pc:sldMkLst>
        <pc:spChg chg="mod">
          <ac:chgData name="Bernice Kamau" userId="02b3c7e2-45ac-4276-aae4-380ce6eade01" providerId="ADAL" clId="{4CEC0D1C-A7DE-4CCA-8EB8-4D21420CD93F}" dt="2025-10-22T09:25:52.907" v="2405" actId="207"/>
          <ac:spMkLst>
            <pc:docMk/>
            <pc:sldMk cId="1224331175" sldId="877"/>
            <ac:spMk id="2" creationId="{F33BE9E2-A88A-4739-A7B6-9CEE1E8CBCE3}"/>
          </ac:spMkLst>
        </pc:spChg>
        <pc:picChg chg="add mod modCrop">
          <ac:chgData name="Bernice Kamau" userId="02b3c7e2-45ac-4276-aae4-380ce6eade01" providerId="ADAL" clId="{4CEC0D1C-A7DE-4CCA-8EB8-4D21420CD93F}" dt="2025-10-21T13:36:40.929" v="1540" actId="1076"/>
          <ac:picMkLst>
            <pc:docMk/>
            <pc:sldMk cId="1224331175" sldId="877"/>
            <ac:picMk id="23" creationId="{DB108673-F85C-47A5-846E-6F3702CEB5E4}"/>
          </ac:picMkLst>
        </pc:picChg>
      </pc:sldChg>
      <pc:sldChg chg="modSp add mod ord">
        <pc:chgData name="Bernice Kamau" userId="02b3c7e2-45ac-4276-aae4-380ce6eade01" providerId="ADAL" clId="{4CEC0D1C-A7DE-4CCA-8EB8-4D21420CD93F}" dt="2025-10-22T08:38:26.910" v="2332" actId="20577"/>
        <pc:sldMkLst>
          <pc:docMk/>
          <pc:sldMk cId="383685221" sldId="878"/>
        </pc:sldMkLst>
        <pc:spChg chg="mod">
          <ac:chgData name="Bernice Kamau" userId="02b3c7e2-45ac-4276-aae4-380ce6eade01" providerId="ADAL" clId="{4CEC0D1C-A7DE-4CCA-8EB8-4D21420CD93F}" dt="2025-10-22T08:38:26.910" v="2332" actId="20577"/>
          <ac:spMkLst>
            <pc:docMk/>
            <pc:sldMk cId="383685221" sldId="878"/>
            <ac:spMk id="4" creationId="{9BE7D44C-31EA-2C8A-A36B-62572DEFF2BD}"/>
          </ac:spMkLst>
        </pc:spChg>
      </pc:sldChg>
      <pc:sldChg chg="modSp add mod ord">
        <pc:chgData name="Bernice Kamau" userId="02b3c7e2-45ac-4276-aae4-380ce6eade01" providerId="ADAL" clId="{4CEC0D1C-A7DE-4CCA-8EB8-4D21420CD93F}" dt="2025-10-22T08:39:54.192" v="2396" actId="20577"/>
        <pc:sldMkLst>
          <pc:docMk/>
          <pc:sldMk cId="429188980" sldId="879"/>
        </pc:sldMkLst>
        <pc:spChg chg="mod">
          <ac:chgData name="Bernice Kamau" userId="02b3c7e2-45ac-4276-aae4-380ce6eade01" providerId="ADAL" clId="{4CEC0D1C-A7DE-4CCA-8EB8-4D21420CD93F}" dt="2025-10-22T08:39:13.905" v="2347" actId="20577"/>
          <ac:spMkLst>
            <pc:docMk/>
            <pc:sldMk cId="429188980" sldId="879"/>
            <ac:spMk id="2" creationId="{EE6BC175-40A8-0040-5208-4BFECD21152B}"/>
          </ac:spMkLst>
        </pc:spChg>
        <pc:graphicFrameChg chg="mod modGraphic">
          <ac:chgData name="Bernice Kamau" userId="02b3c7e2-45ac-4276-aae4-380ce6eade01" providerId="ADAL" clId="{4CEC0D1C-A7DE-4CCA-8EB8-4D21420CD93F}" dt="2025-10-22T08:39:54.192" v="2396" actId="20577"/>
          <ac:graphicFrameMkLst>
            <pc:docMk/>
            <pc:sldMk cId="429188980" sldId="879"/>
            <ac:graphicFrameMk id="4" creationId="{04DD6ABA-94BF-ADE4-7461-32A6C8707CA4}"/>
          </ac:graphicFrameMkLst>
        </pc:graphicFrameChg>
      </pc:sldChg>
      <pc:sldChg chg="modSp add mod">
        <pc:chgData name="Bernice Kamau" userId="02b3c7e2-45ac-4276-aae4-380ce6eade01" providerId="ADAL" clId="{4CEC0D1C-A7DE-4CCA-8EB8-4D21420CD93F}" dt="2025-10-24T13:53:53.610" v="6010" actId="20577"/>
        <pc:sldMkLst>
          <pc:docMk/>
          <pc:sldMk cId="1233365044" sldId="880"/>
        </pc:sldMkLst>
        <pc:spChg chg="mod">
          <ac:chgData name="Bernice Kamau" userId="02b3c7e2-45ac-4276-aae4-380ce6eade01" providerId="ADAL" clId="{4CEC0D1C-A7DE-4CCA-8EB8-4D21420CD93F}" dt="2025-10-24T13:53:53.610" v="6010" actId="20577"/>
          <ac:spMkLst>
            <pc:docMk/>
            <pc:sldMk cId="1233365044" sldId="880"/>
            <ac:spMk id="5" creationId="{64BEE9E7-35F8-6393-90A9-23A941E27F16}"/>
          </ac:spMkLst>
        </pc:spChg>
      </pc:sldChg>
      <pc:sldChg chg="add del">
        <pc:chgData name="Bernice Kamau" userId="02b3c7e2-45ac-4276-aae4-380ce6eade01" providerId="ADAL" clId="{4CEC0D1C-A7DE-4CCA-8EB8-4D21420CD93F}" dt="2025-10-24T09:03:32.011" v="3400" actId="2696"/>
        <pc:sldMkLst>
          <pc:docMk/>
          <pc:sldMk cId="2222747679" sldId="881"/>
        </pc:sldMkLst>
      </pc:sldChg>
      <pc:sldChg chg="addSp delSp modSp add mod">
        <pc:chgData name="Bernice Kamau" userId="02b3c7e2-45ac-4276-aae4-380ce6eade01" providerId="ADAL" clId="{4CEC0D1C-A7DE-4CCA-8EB8-4D21420CD93F}" dt="2025-10-22T09:48:27.080" v="2715" actId="207"/>
        <pc:sldMkLst>
          <pc:docMk/>
          <pc:sldMk cId="2758646155" sldId="882"/>
        </pc:sldMkLst>
        <pc:spChg chg="mod">
          <ac:chgData name="Bernice Kamau" userId="02b3c7e2-45ac-4276-aae4-380ce6eade01" providerId="ADAL" clId="{4CEC0D1C-A7DE-4CCA-8EB8-4D21420CD93F}" dt="2025-10-22T09:37:10.709" v="2574" actId="1076"/>
          <ac:spMkLst>
            <pc:docMk/>
            <pc:sldMk cId="2758646155" sldId="882"/>
            <ac:spMk id="2" creationId="{70E5CE1C-4656-25A6-6FD5-59E10F1D2492}"/>
          </ac:spMkLst>
        </pc:spChg>
        <pc:spChg chg="add mod">
          <ac:chgData name="Bernice Kamau" userId="02b3c7e2-45ac-4276-aae4-380ce6eade01" providerId="ADAL" clId="{4CEC0D1C-A7DE-4CCA-8EB8-4D21420CD93F}" dt="2025-10-22T09:48:27.080" v="2715" actId="207"/>
          <ac:spMkLst>
            <pc:docMk/>
            <pc:sldMk cId="2758646155" sldId="882"/>
            <ac:spMk id="15" creationId="{FB8742FE-750E-25F2-2A78-447B34D5D1E9}"/>
          </ac:spMkLst>
        </pc:spChg>
        <pc:spChg chg="add mod">
          <ac:chgData name="Bernice Kamau" userId="02b3c7e2-45ac-4276-aae4-380ce6eade01" providerId="ADAL" clId="{4CEC0D1C-A7DE-4CCA-8EB8-4D21420CD93F}" dt="2025-10-22T09:48:20.140" v="2714" actId="207"/>
          <ac:spMkLst>
            <pc:docMk/>
            <pc:sldMk cId="2758646155" sldId="882"/>
            <ac:spMk id="16" creationId="{E236E576-5F33-F754-7A40-954D49F94EFB}"/>
          </ac:spMkLst>
        </pc:spChg>
        <pc:graphicFrameChg chg="add mod modGraphic">
          <ac:chgData name="Bernice Kamau" userId="02b3c7e2-45ac-4276-aae4-380ce6eade01" providerId="ADAL" clId="{4CEC0D1C-A7DE-4CCA-8EB8-4D21420CD93F}" dt="2025-10-22T09:47:43.652" v="2700" actId="404"/>
          <ac:graphicFrameMkLst>
            <pc:docMk/>
            <pc:sldMk cId="2758646155" sldId="882"/>
            <ac:graphicFrameMk id="7" creationId="{C96DAA6C-F984-7D6E-3E0F-3849AD5CDA9E}"/>
          </ac:graphicFrameMkLst>
        </pc:graphicFrameChg>
        <pc:graphicFrameChg chg="add mod modGraphic">
          <ac:chgData name="Bernice Kamau" userId="02b3c7e2-45ac-4276-aae4-380ce6eade01" providerId="ADAL" clId="{4CEC0D1C-A7DE-4CCA-8EB8-4D21420CD93F}" dt="2025-10-22T09:45:45.559" v="2677"/>
          <ac:graphicFrameMkLst>
            <pc:docMk/>
            <pc:sldMk cId="2758646155" sldId="882"/>
            <ac:graphicFrameMk id="14" creationId="{0AACF8A7-BD45-E770-F3C6-0AFB792B91D0}"/>
          </ac:graphicFrameMkLst>
        </pc:graphicFrameChg>
      </pc:sldChg>
      <pc:sldChg chg="addSp delSp modSp add del mod">
        <pc:chgData name="Bernice Kamau" userId="02b3c7e2-45ac-4276-aae4-380ce6eade01" providerId="ADAL" clId="{4CEC0D1C-A7DE-4CCA-8EB8-4D21420CD93F}" dt="2025-10-24T08:02:37.627" v="2835" actId="2696"/>
        <pc:sldMkLst>
          <pc:docMk/>
          <pc:sldMk cId="2771742758" sldId="883"/>
        </pc:sldMkLst>
      </pc:sldChg>
      <pc:sldChg chg="addSp delSp modSp add del mod modShow">
        <pc:chgData name="Bernice Kamau" userId="02b3c7e2-45ac-4276-aae4-380ce6eade01" providerId="ADAL" clId="{4CEC0D1C-A7DE-4CCA-8EB8-4D21420CD93F}" dt="2025-10-24T09:57:54.214" v="3702" actId="2696"/>
        <pc:sldMkLst>
          <pc:docMk/>
          <pc:sldMk cId="3042762470" sldId="884"/>
        </pc:sldMkLst>
      </pc:sldChg>
      <pc:sldChg chg="addSp delSp modSp add mod modNotesTx">
        <pc:chgData name="Bernice Kamau" userId="02b3c7e2-45ac-4276-aae4-380ce6eade01" providerId="ADAL" clId="{4CEC0D1C-A7DE-4CCA-8EB8-4D21420CD93F}" dt="2025-10-24T13:42:08.991" v="5916" actId="1076"/>
        <pc:sldMkLst>
          <pc:docMk/>
          <pc:sldMk cId="1011400435" sldId="885"/>
        </pc:sldMkLst>
        <pc:spChg chg="mod">
          <ac:chgData name="Bernice Kamau" userId="02b3c7e2-45ac-4276-aae4-380ce6eade01" providerId="ADAL" clId="{4CEC0D1C-A7DE-4CCA-8EB8-4D21420CD93F}" dt="2025-10-24T08:13:11.809" v="2855" actId="1076"/>
          <ac:spMkLst>
            <pc:docMk/>
            <pc:sldMk cId="1011400435" sldId="885"/>
            <ac:spMk id="2" creationId="{F2B754DF-63C1-7586-E5EC-9D5F48BE9071}"/>
          </ac:spMkLst>
        </pc:spChg>
        <pc:spChg chg="add mod">
          <ac:chgData name="Bernice Kamau" userId="02b3c7e2-45ac-4276-aae4-380ce6eade01" providerId="ADAL" clId="{4CEC0D1C-A7DE-4CCA-8EB8-4D21420CD93F}" dt="2025-10-24T13:41:50.474" v="5914" actId="1076"/>
          <ac:spMkLst>
            <pc:docMk/>
            <pc:sldMk cId="1011400435" sldId="885"/>
            <ac:spMk id="3" creationId="{007162B4-6B62-F98A-6F72-ACC3523AFE40}"/>
          </ac:spMkLst>
        </pc:spChg>
        <pc:spChg chg="add mod">
          <ac:chgData name="Bernice Kamau" userId="02b3c7e2-45ac-4276-aae4-380ce6eade01" providerId="ADAL" clId="{4CEC0D1C-A7DE-4CCA-8EB8-4D21420CD93F}" dt="2025-10-24T08:50:13.215" v="2986" actId="164"/>
          <ac:spMkLst>
            <pc:docMk/>
            <pc:sldMk cId="1011400435" sldId="885"/>
            <ac:spMk id="11" creationId="{F07F03C8-DBF8-A4F2-6855-08933AF00568}"/>
          </ac:spMkLst>
        </pc:spChg>
        <pc:spChg chg="add mod">
          <ac:chgData name="Bernice Kamau" userId="02b3c7e2-45ac-4276-aae4-380ce6eade01" providerId="ADAL" clId="{4CEC0D1C-A7DE-4CCA-8EB8-4D21420CD93F}" dt="2025-10-24T08:50:13.215" v="2986" actId="164"/>
          <ac:spMkLst>
            <pc:docMk/>
            <pc:sldMk cId="1011400435" sldId="885"/>
            <ac:spMk id="12" creationId="{06707CCF-3C0A-FF79-1535-741CCAFDDD63}"/>
          </ac:spMkLst>
        </pc:spChg>
        <pc:spChg chg="mod">
          <ac:chgData name="Bernice Kamau" userId="02b3c7e2-45ac-4276-aae4-380ce6eade01" providerId="ADAL" clId="{4CEC0D1C-A7DE-4CCA-8EB8-4D21420CD93F}" dt="2025-10-24T08:50:15.802" v="2987"/>
          <ac:spMkLst>
            <pc:docMk/>
            <pc:sldMk cId="1011400435" sldId="885"/>
            <ac:spMk id="15" creationId="{8663C7B4-427C-4340-B32E-06F865D770E6}"/>
          </ac:spMkLst>
        </pc:spChg>
        <pc:spChg chg="mod">
          <ac:chgData name="Bernice Kamau" userId="02b3c7e2-45ac-4276-aae4-380ce6eade01" providerId="ADAL" clId="{4CEC0D1C-A7DE-4CCA-8EB8-4D21420CD93F}" dt="2025-10-24T13:40:12.577" v="5872" actId="1076"/>
          <ac:spMkLst>
            <pc:docMk/>
            <pc:sldMk cId="1011400435" sldId="885"/>
            <ac:spMk id="16" creationId="{371486A9-2219-AD33-46E0-D772440BB090}"/>
          </ac:spMkLst>
        </pc:spChg>
        <pc:spChg chg="add del mod">
          <ac:chgData name="Bernice Kamau" userId="02b3c7e2-45ac-4276-aae4-380ce6eade01" providerId="ADAL" clId="{4CEC0D1C-A7DE-4CCA-8EB8-4D21420CD93F}" dt="2025-10-24T08:51:32.013" v="2997" actId="478"/>
          <ac:spMkLst>
            <pc:docMk/>
            <pc:sldMk cId="1011400435" sldId="885"/>
            <ac:spMk id="17" creationId="{CEDD350A-E34C-E135-DA2F-135BEDC533BC}"/>
          </ac:spMkLst>
        </pc:spChg>
        <pc:spChg chg="add del mod">
          <ac:chgData name="Bernice Kamau" userId="02b3c7e2-45ac-4276-aae4-380ce6eade01" providerId="ADAL" clId="{4CEC0D1C-A7DE-4CCA-8EB8-4D21420CD93F}" dt="2025-10-24T12:54:21.700" v="5590" actId="478"/>
          <ac:spMkLst>
            <pc:docMk/>
            <pc:sldMk cId="1011400435" sldId="885"/>
            <ac:spMk id="18" creationId="{E6C6892F-FDE4-5CB5-51BD-D5F77F3B3886}"/>
          </ac:spMkLst>
        </pc:spChg>
        <pc:spChg chg="add del mod">
          <ac:chgData name="Bernice Kamau" userId="02b3c7e2-45ac-4276-aae4-380ce6eade01" providerId="ADAL" clId="{4CEC0D1C-A7DE-4CCA-8EB8-4D21420CD93F}" dt="2025-10-24T12:54:54.958" v="5599" actId="478"/>
          <ac:spMkLst>
            <pc:docMk/>
            <pc:sldMk cId="1011400435" sldId="885"/>
            <ac:spMk id="19" creationId="{63586EC5-8EF2-CAA9-E449-C4BD102668BB}"/>
          </ac:spMkLst>
        </pc:spChg>
        <pc:grpChg chg="del">
          <ac:chgData name="Bernice Kamau" userId="02b3c7e2-45ac-4276-aae4-380ce6eade01" providerId="ADAL" clId="{4CEC0D1C-A7DE-4CCA-8EB8-4D21420CD93F}" dt="2025-10-24T08:12:41.524" v="2849" actId="478"/>
          <ac:grpSpMkLst>
            <pc:docMk/>
            <pc:sldMk cId="1011400435" sldId="885"/>
            <ac:grpSpMk id="10" creationId="{05EEE655-5AFC-1EE9-419E-E890173EA013}"/>
          </ac:grpSpMkLst>
        </pc:grpChg>
        <pc:grpChg chg="add del mod">
          <ac:chgData name="Bernice Kamau" userId="02b3c7e2-45ac-4276-aae4-380ce6eade01" providerId="ADAL" clId="{4CEC0D1C-A7DE-4CCA-8EB8-4D21420CD93F}" dt="2025-10-24T12:54:14.804" v="5589" actId="478"/>
          <ac:grpSpMkLst>
            <pc:docMk/>
            <pc:sldMk cId="1011400435" sldId="885"/>
            <ac:grpSpMk id="13" creationId="{23AC659B-9FF0-8485-33AB-DBF1975D4D38}"/>
          </ac:grpSpMkLst>
        </pc:grpChg>
        <pc:grpChg chg="add mod">
          <ac:chgData name="Bernice Kamau" userId="02b3c7e2-45ac-4276-aae4-380ce6eade01" providerId="ADAL" clId="{4CEC0D1C-A7DE-4CCA-8EB8-4D21420CD93F}" dt="2025-10-24T13:42:08.991" v="5916" actId="1076"/>
          <ac:grpSpMkLst>
            <pc:docMk/>
            <pc:sldMk cId="1011400435" sldId="885"/>
            <ac:grpSpMk id="14" creationId="{1F934E22-7F96-2ADC-293E-585D620B3B41}"/>
          </ac:grpSpMkLst>
        </pc:grpChg>
        <pc:graphicFrameChg chg="add del mod">
          <ac:chgData name="Bernice Kamau" userId="02b3c7e2-45ac-4276-aae4-380ce6eade01" providerId="ADAL" clId="{4CEC0D1C-A7DE-4CCA-8EB8-4D21420CD93F}" dt="2025-10-24T08:11:57.465" v="2842" actId="478"/>
          <ac:graphicFrameMkLst>
            <pc:docMk/>
            <pc:sldMk cId="1011400435" sldId="885"/>
            <ac:graphicFrameMk id="3" creationId="{F55182F9-6F9A-44DF-9B14-DBC68C63489C}"/>
          </ac:graphicFrameMkLst>
        </pc:graphicFrameChg>
        <pc:graphicFrameChg chg="add del mod">
          <ac:chgData name="Bernice Kamau" userId="02b3c7e2-45ac-4276-aae4-380ce6eade01" providerId="ADAL" clId="{4CEC0D1C-A7DE-4CCA-8EB8-4D21420CD93F}" dt="2025-10-24T12:45:40.817" v="5489" actId="478"/>
          <ac:graphicFrameMkLst>
            <pc:docMk/>
            <pc:sldMk cId="1011400435" sldId="885"/>
            <ac:graphicFrameMk id="4" creationId="{F55182F9-6F9A-44DF-9B14-DBC68C63489C}"/>
          </ac:graphicFrameMkLst>
        </pc:graphicFrameChg>
        <pc:graphicFrameChg chg="add del mod">
          <ac:chgData name="Bernice Kamau" userId="02b3c7e2-45ac-4276-aae4-380ce6eade01" providerId="ADAL" clId="{4CEC0D1C-A7DE-4CCA-8EB8-4D21420CD93F}" dt="2025-10-24T08:59:56.154" v="3250" actId="478"/>
          <ac:graphicFrameMkLst>
            <pc:docMk/>
            <pc:sldMk cId="1011400435" sldId="885"/>
            <ac:graphicFrameMk id="5" creationId="{D8CFD616-552B-637A-4E99-FCA636D7DA57}"/>
          </ac:graphicFrameMkLst>
        </pc:graphicFrameChg>
        <pc:graphicFrameChg chg="del topLvl">
          <ac:chgData name="Bernice Kamau" userId="02b3c7e2-45ac-4276-aae4-380ce6eade01" providerId="ADAL" clId="{4CEC0D1C-A7DE-4CCA-8EB8-4D21420CD93F}" dt="2025-10-24T08:12:41.524" v="2849" actId="478"/>
          <ac:graphicFrameMkLst>
            <pc:docMk/>
            <pc:sldMk cId="1011400435" sldId="885"/>
            <ac:graphicFrameMk id="6" creationId="{6279130B-D5F7-BE18-9871-EE7C2860AE2D}"/>
          </ac:graphicFrameMkLst>
        </pc:graphicFrameChg>
        <pc:graphicFrameChg chg="del mod topLvl">
          <ac:chgData name="Bernice Kamau" userId="02b3c7e2-45ac-4276-aae4-380ce6eade01" providerId="ADAL" clId="{4CEC0D1C-A7DE-4CCA-8EB8-4D21420CD93F}" dt="2025-10-24T08:43:04.534" v="2863" actId="478"/>
          <ac:graphicFrameMkLst>
            <pc:docMk/>
            <pc:sldMk cId="1011400435" sldId="885"/>
            <ac:graphicFrameMk id="7" creationId="{07A8AA50-8569-3A44-BA47-C93B9FD40BCF}"/>
          </ac:graphicFrameMkLst>
        </pc:graphicFrameChg>
        <pc:graphicFrameChg chg="del">
          <ac:chgData name="Bernice Kamau" userId="02b3c7e2-45ac-4276-aae4-380ce6eade01" providerId="ADAL" clId="{4CEC0D1C-A7DE-4CCA-8EB8-4D21420CD93F}" dt="2025-10-24T08:03:03.717" v="2837" actId="478"/>
          <ac:graphicFrameMkLst>
            <pc:docMk/>
            <pc:sldMk cId="1011400435" sldId="885"/>
            <ac:graphicFrameMk id="8" creationId="{A71D39F6-440B-17D6-6890-751376971B1A}"/>
          </ac:graphicFrameMkLst>
        </pc:graphicFrameChg>
        <pc:graphicFrameChg chg="add mod">
          <ac:chgData name="Bernice Kamau" userId="02b3c7e2-45ac-4276-aae4-380ce6eade01" providerId="ADAL" clId="{4CEC0D1C-A7DE-4CCA-8EB8-4D21420CD93F}" dt="2025-10-24T13:40:25.494" v="5874" actId="1076"/>
          <ac:graphicFrameMkLst>
            <pc:docMk/>
            <pc:sldMk cId="1011400435" sldId="885"/>
            <ac:graphicFrameMk id="20" creationId="{CB7A9524-7044-E722-6515-C5F4D90DD768}"/>
          </ac:graphicFrameMkLst>
        </pc:graphicFrameChg>
        <pc:graphicFrameChg chg="add del mod">
          <ac:chgData name="Bernice Kamau" userId="02b3c7e2-45ac-4276-aae4-380ce6eade01" providerId="ADAL" clId="{4CEC0D1C-A7DE-4CCA-8EB8-4D21420CD93F}" dt="2025-10-24T12:54:09.603" v="5588" actId="478"/>
          <ac:graphicFrameMkLst>
            <pc:docMk/>
            <pc:sldMk cId="1011400435" sldId="885"/>
            <ac:graphicFrameMk id="21" creationId="{27BDC427-DA5C-F7F6-8DE5-5ADBE3773371}"/>
          </ac:graphicFrameMkLst>
        </pc:graphicFrameChg>
      </pc:sldChg>
      <pc:sldChg chg="modSp add mod">
        <pc:chgData name="Bernice Kamau" userId="02b3c7e2-45ac-4276-aae4-380ce6eade01" providerId="ADAL" clId="{4CEC0D1C-A7DE-4CCA-8EB8-4D21420CD93F}" dt="2025-10-24T13:52:42.823" v="5989" actId="20577"/>
        <pc:sldMkLst>
          <pc:docMk/>
          <pc:sldMk cId="601183" sldId="886"/>
        </pc:sldMkLst>
        <pc:spChg chg="mod">
          <ac:chgData name="Bernice Kamau" userId="02b3c7e2-45ac-4276-aae4-380ce6eade01" providerId="ADAL" clId="{4CEC0D1C-A7DE-4CCA-8EB8-4D21420CD93F}" dt="2025-10-24T09:13:37.929" v="3412" actId="20577"/>
          <ac:spMkLst>
            <pc:docMk/>
            <pc:sldMk cId="601183" sldId="886"/>
            <ac:spMk id="2" creationId="{A9A1D895-B9B7-42F8-0544-48E18EE29CD4}"/>
          </ac:spMkLst>
        </pc:spChg>
        <pc:spChg chg="mod">
          <ac:chgData name="Bernice Kamau" userId="02b3c7e2-45ac-4276-aae4-380ce6eade01" providerId="ADAL" clId="{4CEC0D1C-A7DE-4CCA-8EB8-4D21420CD93F}" dt="2025-10-24T13:52:42.823" v="5989" actId="20577"/>
          <ac:spMkLst>
            <pc:docMk/>
            <pc:sldMk cId="601183" sldId="886"/>
            <ac:spMk id="5" creationId="{85E3D67D-57BB-4631-6A04-E461E4AB1D0F}"/>
          </ac:spMkLst>
        </pc:spChg>
      </pc:sldChg>
      <pc:sldChg chg="modSp add mod">
        <pc:chgData name="Bernice Kamau" userId="02b3c7e2-45ac-4276-aae4-380ce6eade01" providerId="ADAL" clId="{4CEC0D1C-A7DE-4CCA-8EB8-4D21420CD93F}" dt="2025-10-24T12:01:55.868" v="5313" actId="27636"/>
        <pc:sldMkLst>
          <pc:docMk/>
          <pc:sldMk cId="215671204" sldId="887"/>
        </pc:sldMkLst>
        <pc:spChg chg="mod">
          <ac:chgData name="Bernice Kamau" userId="02b3c7e2-45ac-4276-aae4-380ce6eade01" providerId="ADAL" clId="{4CEC0D1C-A7DE-4CCA-8EB8-4D21420CD93F}" dt="2025-10-24T11:51:17.424" v="5192" actId="20577"/>
          <ac:spMkLst>
            <pc:docMk/>
            <pc:sldMk cId="215671204" sldId="887"/>
            <ac:spMk id="2" creationId="{61AF92EA-8133-6CBA-8F26-4C9FE4217808}"/>
          </ac:spMkLst>
        </pc:spChg>
        <pc:spChg chg="mod">
          <ac:chgData name="Bernice Kamau" userId="02b3c7e2-45ac-4276-aae4-380ce6eade01" providerId="ADAL" clId="{4CEC0D1C-A7DE-4CCA-8EB8-4D21420CD93F}" dt="2025-10-24T12:01:55.868" v="5313" actId="27636"/>
          <ac:spMkLst>
            <pc:docMk/>
            <pc:sldMk cId="215671204" sldId="887"/>
            <ac:spMk id="5" creationId="{58B0B61A-3A03-F187-2439-665EB31C42B5}"/>
          </ac:spMkLst>
        </pc:spChg>
      </pc:sldChg>
      <pc:sldChg chg="addSp delSp modSp add mod modNotesTx">
        <pc:chgData name="Bernice Kamau" userId="02b3c7e2-45ac-4276-aae4-380ce6eade01" providerId="ADAL" clId="{4CEC0D1C-A7DE-4CCA-8EB8-4D21420CD93F}" dt="2025-10-24T13:43:17.565" v="5925" actId="1076"/>
        <pc:sldMkLst>
          <pc:docMk/>
          <pc:sldMk cId="1001988310" sldId="888"/>
        </pc:sldMkLst>
        <pc:spChg chg="add mod">
          <ac:chgData name="Bernice Kamau" userId="02b3c7e2-45ac-4276-aae4-380ce6eade01" providerId="ADAL" clId="{4CEC0D1C-A7DE-4CCA-8EB8-4D21420CD93F}" dt="2025-10-24T13:42:21.605" v="5917"/>
          <ac:spMkLst>
            <pc:docMk/>
            <pc:sldMk cId="1001988310" sldId="888"/>
            <ac:spMk id="4" creationId="{3F11E321-BA21-25E2-9907-88A284A0A276}"/>
          </ac:spMkLst>
        </pc:spChg>
        <pc:spChg chg="mod">
          <ac:chgData name="Bernice Kamau" userId="02b3c7e2-45ac-4276-aae4-380ce6eade01" providerId="ADAL" clId="{4CEC0D1C-A7DE-4CCA-8EB8-4D21420CD93F}" dt="2025-10-24T12:50:32.019" v="5584" actId="14100"/>
          <ac:spMkLst>
            <pc:docMk/>
            <pc:sldMk cId="1001988310" sldId="888"/>
            <ac:spMk id="11" creationId="{C1487BDF-47B0-2D39-480B-1A52F397575C}"/>
          </ac:spMkLst>
        </pc:spChg>
        <pc:spChg chg="mod">
          <ac:chgData name="Bernice Kamau" userId="02b3c7e2-45ac-4276-aae4-380ce6eade01" providerId="ADAL" clId="{4CEC0D1C-A7DE-4CCA-8EB8-4D21420CD93F}" dt="2025-10-24T12:49:51.945" v="5580" actId="1076"/>
          <ac:spMkLst>
            <pc:docMk/>
            <pc:sldMk cId="1001988310" sldId="888"/>
            <ac:spMk id="12" creationId="{EB82AB99-C32E-A49F-71C8-A5F651F68AE4}"/>
          </ac:spMkLst>
        </pc:spChg>
        <pc:spChg chg="mod">
          <ac:chgData name="Bernice Kamau" userId="02b3c7e2-45ac-4276-aae4-380ce6eade01" providerId="ADAL" clId="{4CEC0D1C-A7DE-4CCA-8EB8-4D21420CD93F}" dt="2025-10-24T12:46:48.577" v="5505" actId="6549"/>
          <ac:spMkLst>
            <pc:docMk/>
            <pc:sldMk cId="1001988310" sldId="888"/>
            <ac:spMk id="16" creationId="{DEA457F8-2F80-4337-34F4-7857DE5B38E4}"/>
          </ac:spMkLst>
        </pc:spChg>
        <pc:spChg chg="del mod">
          <ac:chgData name="Bernice Kamau" userId="02b3c7e2-45ac-4276-aae4-380ce6eade01" providerId="ADAL" clId="{4CEC0D1C-A7DE-4CCA-8EB8-4D21420CD93F}" dt="2025-10-24T12:47:00.147" v="5509" actId="478"/>
          <ac:spMkLst>
            <pc:docMk/>
            <pc:sldMk cId="1001988310" sldId="888"/>
            <ac:spMk id="18" creationId="{553652B5-4940-3637-3419-E5D74E3D520E}"/>
          </ac:spMkLst>
        </pc:spChg>
        <pc:spChg chg="del">
          <ac:chgData name="Bernice Kamau" userId="02b3c7e2-45ac-4276-aae4-380ce6eade01" providerId="ADAL" clId="{4CEC0D1C-A7DE-4CCA-8EB8-4D21420CD93F}" dt="2025-10-24T12:46:55.419" v="5507" actId="478"/>
          <ac:spMkLst>
            <pc:docMk/>
            <pc:sldMk cId="1001988310" sldId="888"/>
            <ac:spMk id="19" creationId="{068067F9-A34D-BF45-3ECF-F3832DDD4BED}"/>
          </ac:spMkLst>
        </pc:spChg>
        <pc:grpChg chg="mod">
          <ac:chgData name="Bernice Kamau" userId="02b3c7e2-45ac-4276-aae4-380ce6eade01" providerId="ADAL" clId="{4CEC0D1C-A7DE-4CCA-8EB8-4D21420CD93F}" dt="2025-10-24T13:43:14.063" v="5924" actId="1076"/>
          <ac:grpSpMkLst>
            <pc:docMk/>
            <pc:sldMk cId="1001988310" sldId="888"/>
            <ac:grpSpMk id="13" creationId="{899561F6-0B7D-9778-4E8A-349A30CD0E86}"/>
          </ac:grpSpMkLst>
        </pc:grpChg>
        <pc:grpChg chg="del">
          <ac:chgData name="Bernice Kamau" userId="02b3c7e2-45ac-4276-aae4-380ce6eade01" providerId="ADAL" clId="{4CEC0D1C-A7DE-4CCA-8EB8-4D21420CD93F}" dt="2025-10-24T12:46:53.664" v="5506" actId="478"/>
          <ac:grpSpMkLst>
            <pc:docMk/>
            <pc:sldMk cId="1001988310" sldId="888"/>
            <ac:grpSpMk id="14" creationId="{41046CB8-97D5-A7C4-700D-7C5068435173}"/>
          </ac:grpSpMkLst>
        </pc:grpChg>
        <pc:graphicFrameChg chg="add mod modGraphic">
          <ac:chgData name="Bernice Kamau" userId="02b3c7e2-45ac-4276-aae4-380ce6eade01" providerId="ADAL" clId="{4CEC0D1C-A7DE-4CCA-8EB8-4D21420CD93F}" dt="2025-10-24T13:43:17.565" v="5925" actId="1076"/>
          <ac:graphicFrameMkLst>
            <pc:docMk/>
            <pc:sldMk cId="1001988310" sldId="888"/>
            <ac:graphicFrameMk id="3" creationId="{840F35D2-813D-331B-7A32-54BF0396E8FE}"/>
          </ac:graphicFrameMkLst>
        </pc:graphicFrameChg>
        <pc:graphicFrameChg chg="del mod">
          <ac:chgData name="Bernice Kamau" userId="02b3c7e2-45ac-4276-aae4-380ce6eade01" providerId="ADAL" clId="{4CEC0D1C-A7DE-4CCA-8EB8-4D21420CD93F}" dt="2025-10-24T12:46:45.582" v="5504" actId="478"/>
          <ac:graphicFrameMkLst>
            <pc:docMk/>
            <pc:sldMk cId="1001988310" sldId="888"/>
            <ac:graphicFrameMk id="20" creationId="{08035A2F-2A12-E678-F2A3-9EF8D693464F}"/>
          </ac:graphicFrameMkLst>
        </pc:graphicFrameChg>
        <pc:graphicFrameChg chg="mod">
          <ac:chgData name="Bernice Kamau" userId="02b3c7e2-45ac-4276-aae4-380ce6eade01" providerId="ADAL" clId="{4CEC0D1C-A7DE-4CCA-8EB8-4D21420CD93F}" dt="2025-10-24T13:43:03.038" v="5923" actId="1076"/>
          <ac:graphicFrameMkLst>
            <pc:docMk/>
            <pc:sldMk cId="1001988310" sldId="888"/>
            <ac:graphicFrameMk id="21" creationId="{19A3EF35-FD0C-8888-A7CA-81C9EA337DE4}"/>
          </ac:graphicFrameMkLst>
        </pc:graphicFrameChg>
      </pc:sldChg>
    </pc:docChg>
  </pc:docChgLst>
  <pc:docChgLst>
    <pc:chgData name="Luke Njiru" userId="S::lnjiru@zamara.co.ke::002d55ed-8431-4df2-88da-d93871855f62" providerId="AD" clId="Web-{7B2E4421-6CB7-1614-18D1-1A92344C2E5A}"/>
    <pc:docChg chg="modSld">
      <pc:chgData name="Luke Njiru" userId="S::lnjiru@zamara.co.ke::002d55ed-8431-4df2-88da-d93871855f62" providerId="AD" clId="Web-{7B2E4421-6CB7-1614-18D1-1A92344C2E5A}" dt="2025-10-22T09:00:22.193" v="0" actId="20577"/>
      <pc:docMkLst>
        <pc:docMk/>
      </pc:docMkLst>
      <pc:sldChg chg="modSp">
        <pc:chgData name="Luke Njiru" userId="S::lnjiru@zamara.co.ke::002d55ed-8431-4df2-88da-d93871855f62" providerId="AD" clId="Web-{7B2E4421-6CB7-1614-18D1-1A92344C2E5A}" dt="2025-10-22T09:00:22.193" v="0" actId="20577"/>
        <pc:sldMkLst>
          <pc:docMk/>
          <pc:sldMk cId="572131770" sldId="257"/>
        </pc:sldMkLst>
        <pc:spChg chg="mod">
          <ac:chgData name="Luke Njiru" userId="S::lnjiru@zamara.co.ke::002d55ed-8431-4df2-88da-d93871855f62" providerId="AD" clId="Web-{7B2E4421-6CB7-1614-18D1-1A92344C2E5A}" dt="2025-10-22T09:00:22.193" v="0" actId="20577"/>
          <ac:spMkLst>
            <pc:docMk/>
            <pc:sldMk cId="572131770" sldId="257"/>
            <ac:spMk id="7" creationId="{1130EDD5-2DD8-62E1-D094-88E2F030788B}"/>
          </ac:spMkLst>
        </pc:spChg>
      </pc:sldChg>
    </pc:docChg>
  </pc:docChgLst>
  <pc:docChgLst>
    <pc:chgData name="Rosemary Mwangi" userId="3ca970d1-a491-4b2c-a7d2-c9bf9bbdd518" providerId="ADAL" clId="{52CC2860-8D94-46EE-ACD2-22435EF69A24}"/>
    <pc:docChg chg="undo custSel modSld">
      <pc:chgData name="Rosemary Mwangi" userId="3ca970d1-a491-4b2c-a7d2-c9bf9bbdd518" providerId="ADAL" clId="{52CC2860-8D94-46EE-ACD2-22435EF69A24}" dt="2025-10-24T11:22:34.190" v="84"/>
      <pc:docMkLst>
        <pc:docMk/>
      </pc:docMkLst>
      <pc:sldChg chg="modSp mod modShow">
        <pc:chgData name="Rosemary Mwangi" userId="3ca970d1-a491-4b2c-a7d2-c9bf9bbdd518" providerId="ADAL" clId="{52CC2860-8D94-46EE-ACD2-22435EF69A24}" dt="2025-10-22T11:10:52.734" v="49" actId="729"/>
        <pc:sldMkLst>
          <pc:docMk/>
          <pc:sldMk cId="3318904288" sldId="268"/>
        </pc:sldMkLst>
      </pc:sldChg>
      <pc:sldChg chg="modSp mod">
        <pc:chgData name="Rosemary Mwangi" userId="3ca970d1-a491-4b2c-a7d2-c9bf9bbdd518" providerId="ADAL" clId="{52CC2860-8D94-46EE-ACD2-22435EF69A24}" dt="2025-10-22T10:38:18.966" v="34" actId="113"/>
        <pc:sldMkLst>
          <pc:docMk/>
          <pc:sldMk cId="4022303107" sldId="829"/>
        </pc:sldMkLst>
        <pc:spChg chg="mod">
          <ac:chgData name="Rosemary Mwangi" userId="3ca970d1-a491-4b2c-a7d2-c9bf9bbdd518" providerId="ADAL" clId="{52CC2860-8D94-46EE-ACD2-22435EF69A24}" dt="2025-10-22T10:38:18.966" v="34" actId="113"/>
          <ac:spMkLst>
            <pc:docMk/>
            <pc:sldMk cId="4022303107" sldId="829"/>
            <ac:spMk id="3" creationId="{8C3455EF-758F-15E0-FFEC-A57C956799E1}"/>
          </ac:spMkLst>
        </pc:spChg>
      </pc:sldChg>
      <pc:sldChg chg="modSp">
        <pc:chgData name="Rosemary Mwangi" userId="3ca970d1-a491-4b2c-a7d2-c9bf9bbdd518" providerId="ADAL" clId="{52CC2860-8D94-46EE-ACD2-22435EF69A24}" dt="2025-10-24T11:22:34.190" v="84"/>
        <pc:sldMkLst>
          <pc:docMk/>
          <pc:sldMk cId="4135605351" sldId="861"/>
        </pc:sldMkLst>
        <pc:graphicFrameChg chg="mod">
          <ac:chgData name="Rosemary Mwangi" userId="3ca970d1-a491-4b2c-a7d2-c9bf9bbdd518" providerId="ADAL" clId="{52CC2860-8D94-46EE-ACD2-22435EF69A24}" dt="2025-10-24T11:22:34.190" v="84"/>
          <ac:graphicFrameMkLst>
            <pc:docMk/>
            <pc:sldMk cId="4135605351" sldId="861"/>
            <ac:graphicFrameMk id="5" creationId="{5824582B-644E-51B6-7DCB-EBA56174353F}"/>
          </ac:graphicFrameMkLst>
        </pc:graphicFrameChg>
      </pc:sldChg>
      <pc:sldChg chg="modSp mod">
        <pc:chgData name="Rosemary Mwangi" userId="3ca970d1-a491-4b2c-a7d2-c9bf9bbdd518" providerId="ADAL" clId="{52CC2860-8D94-46EE-ACD2-22435EF69A24}" dt="2025-10-24T11:22:23.969" v="79" actId="1035"/>
        <pc:sldMkLst>
          <pc:docMk/>
          <pc:sldMk cId="1013174237" sldId="862"/>
        </pc:sldMkLst>
        <pc:spChg chg="mod">
          <ac:chgData name="Rosemary Mwangi" userId="3ca970d1-a491-4b2c-a7d2-c9bf9bbdd518" providerId="ADAL" clId="{52CC2860-8D94-46EE-ACD2-22435EF69A24}" dt="2025-10-24T11:22:23.969" v="79" actId="1035"/>
          <ac:spMkLst>
            <pc:docMk/>
            <pc:sldMk cId="1013174237" sldId="862"/>
            <ac:spMk id="19" creationId="{A9FFF93C-094B-E7D7-C593-E8EB50246E8A}"/>
          </ac:spMkLst>
        </pc:spChg>
        <pc:graphicFrameChg chg="mod">
          <ac:chgData name="Rosemary Mwangi" userId="3ca970d1-a491-4b2c-a7d2-c9bf9bbdd518" providerId="ADAL" clId="{52CC2860-8D94-46EE-ACD2-22435EF69A24}" dt="2025-10-24T11:22:19.382" v="78"/>
          <ac:graphicFrameMkLst>
            <pc:docMk/>
            <pc:sldMk cId="1013174237" sldId="862"/>
            <ac:graphicFrameMk id="7" creationId="{02987FC7-CA2E-772F-70F6-EC6688DB1D37}"/>
          </ac:graphicFrameMkLst>
        </pc:graphicFrameChg>
      </pc:sldChg>
      <pc:sldChg chg="modSp mod">
        <pc:chgData name="Rosemary Mwangi" userId="3ca970d1-a491-4b2c-a7d2-c9bf9bbdd518" providerId="ADAL" clId="{52CC2860-8D94-46EE-ACD2-22435EF69A24}" dt="2025-10-24T11:22:04.974" v="73"/>
        <pc:sldMkLst>
          <pc:docMk/>
          <pc:sldMk cId="3490005562" sldId="863"/>
        </pc:sldMkLst>
        <pc:graphicFrameChg chg="mod">
          <ac:chgData name="Rosemary Mwangi" userId="3ca970d1-a491-4b2c-a7d2-c9bf9bbdd518" providerId="ADAL" clId="{52CC2860-8D94-46EE-ACD2-22435EF69A24}" dt="2025-10-24T11:22:04.974" v="73"/>
          <ac:graphicFrameMkLst>
            <pc:docMk/>
            <pc:sldMk cId="3490005562" sldId="863"/>
            <ac:graphicFrameMk id="2" creationId="{0E7995DE-6452-B7C9-E314-901B78094E56}"/>
          </ac:graphicFrameMkLst>
        </pc:graphicFrameChg>
      </pc:sldChg>
      <pc:sldChg chg="addSp delSp modSp mod">
        <pc:chgData name="Rosemary Mwangi" userId="3ca970d1-a491-4b2c-a7d2-c9bf9bbdd518" providerId="ADAL" clId="{52CC2860-8D94-46EE-ACD2-22435EF69A24}" dt="2025-10-22T10:29:11.530" v="13" actId="20577"/>
        <pc:sldMkLst>
          <pc:docMk/>
          <pc:sldMk cId="431356616" sldId="864"/>
        </pc:sldMkLst>
        <pc:graphicFrameChg chg="modGraphic">
          <ac:chgData name="Rosemary Mwangi" userId="3ca970d1-a491-4b2c-a7d2-c9bf9bbdd518" providerId="ADAL" clId="{52CC2860-8D94-46EE-ACD2-22435EF69A24}" dt="2025-10-22T10:29:11.530" v="13" actId="20577"/>
          <ac:graphicFrameMkLst>
            <pc:docMk/>
            <pc:sldMk cId="431356616" sldId="864"/>
            <ac:graphicFrameMk id="3" creationId="{0109973F-1FB6-CB3A-1509-F68679CA5BB1}"/>
          </ac:graphicFrameMkLst>
        </pc:graphicFrameChg>
      </pc:sldChg>
      <pc:sldChg chg="modSp">
        <pc:chgData name="Rosemary Mwangi" userId="3ca970d1-a491-4b2c-a7d2-c9bf9bbdd518" providerId="ADAL" clId="{52CC2860-8D94-46EE-ACD2-22435EF69A24}" dt="2025-10-22T10:53:08.952" v="36" actId="207"/>
        <pc:sldMkLst>
          <pc:docMk/>
          <pc:sldMk cId="2270545284" sldId="876"/>
        </pc:sldMkLst>
        <pc:graphicFrameChg chg="mod">
          <ac:chgData name="Rosemary Mwangi" userId="3ca970d1-a491-4b2c-a7d2-c9bf9bbdd518" providerId="ADAL" clId="{52CC2860-8D94-46EE-ACD2-22435EF69A24}" dt="2025-10-22T10:53:08.952" v="36" actId="207"/>
          <ac:graphicFrameMkLst>
            <pc:docMk/>
            <pc:sldMk cId="2270545284" sldId="876"/>
            <ac:graphicFrameMk id="3" creationId="{0BB8CA06-4C2D-B62B-F4F4-235606FAF080}"/>
          </ac:graphicFrameMkLst>
        </pc:graphicFrameChg>
      </pc:sldChg>
      <pc:sldChg chg="addSp delSp modSp mod">
        <pc:chgData name="Rosemary Mwangi" userId="3ca970d1-a491-4b2c-a7d2-c9bf9bbdd518" providerId="ADAL" clId="{52CC2860-8D94-46EE-ACD2-22435EF69A24}" dt="2025-10-22T10:36:49.858" v="31"/>
        <pc:sldMkLst>
          <pc:docMk/>
          <pc:sldMk cId="2771742758" sldId="883"/>
        </pc:sldMkLst>
      </pc:sldChg>
      <pc:sldChg chg="modSp mod">
        <pc:chgData name="Rosemary Mwangi" userId="3ca970d1-a491-4b2c-a7d2-c9bf9bbdd518" providerId="ADAL" clId="{52CC2860-8D94-46EE-ACD2-22435EF69A24}" dt="2025-10-22T10:59:38.274" v="48" actId="403"/>
        <pc:sldMkLst>
          <pc:docMk/>
          <pc:sldMk cId="3042762470" sldId="884"/>
        </pc:sldMkLst>
      </pc:sldChg>
      <pc:sldChg chg="modSp mod">
        <pc:chgData name="Rosemary Mwangi" userId="3ca970d1-a491-4b2c-a7d2-c9bf9bbdd518" providerId="ADAL" clId="{52CC2860-8D94-46EE-ACD2-22435EF69A24}" dt="2025-10-24T11:15:51.414" v="66" actId="13926"/>
        <pc:sldMkLst>
          <pc:docMk/>
          <pc:sldMk cId="601183" sldId="886"/>
        </pc:sldMkLst>
        <pc:spChg chg="mod">
          <ac:chgData name="Rosemary Mwangi" userId="3ca970d1-a491-4b2c-a7d2-c9bf9bbdd518" providerId="ADAL" clId="{52CC2860-8D94-46EE-ACD2-22435EF69A24}" dt="2025-10-24T11:15:51.414" v="66" actId="13926"/>
          <ac:spMkLst>
            <pc:docMk/>
            <pc:sldMk cId="601183" sldId="886"/>
            <ac:spMk id="5" creationId="{85E3D67D-57BB-4631-6A04-E461E4AB1D0F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zamara-my.sharepoint.com/personal/bkamau_zamara_co_ke/Documents/TASK%202025%20Paper/Data/GDP%20Data%20-%20Source%20KNB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zamara-my.sharepoint.com/personal/bkamau_zamara_co_ke/Documents/TASK%202025%20Paper/Data/GDP%20Data%20-%20Source%20KNB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kamau\OneDrive%20-%20Zamara%20Actuaries,%20Administrators%20and%20Consultants%20Ltd\TASK%202025%20Paper\PVT%20Data%20by%20Company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kamau\OneDrive%20-%20Zamara%20Actuaries,%20Administrators%20and%20Consultants%20Ltd\TASK%202025%20Paper\PVT%20Data%20by%20Company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kamau\OneDrive%20-%20Zamara%20Actuaries,%20Administrators%20and%20Consultants%20Ltd\TASK%202025%20Paper\PVT%20Data%20by%20Company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pPr>
            <a:r>
              <a:rPr lang="en-GB" b="1" dirty="0">
                <a:solidFill>
                  <a:schemeClr val="tx1"/>
                </a:solidFill>
                <a:latin typeface="Museo Sans Cyrl 300" panose="02000000000000000000" pitchFamily="50" charset="0"/>
              </a:rPr>
              <a:t>Market Share Per Country</a:t>
            </a:r>
            <a:r>
              <a:rPr lang="en-GB" b="1" baseline="0" dirty="0">
                <a:solidFill>
                  <a:schemeClr val="tx1"/>
                </a:solidFill>
                <a:latin typeface="Museo Sans Cyrl 300" panose="02000000000000000000" pitchFamily="50" charset="0"/>
              </a:rPr>
              <a:t> in Africa as at 2023</a:t>
            </a:r>
            <a:endParaRPr lang="en-GB" b="1" dirty="0">
              <a:solidFill>
                <a:schemeClr val="tx1"/>
              </a:solidFill>
              <a:latin typeface="Museo Sans Cyrl 300" panose="02000000000000000000" pitchFamily="50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Museo Sans Cyrl 300" panose="02000000000000000000" pitchFamily="50" charset="0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'Market Share'!$C$7</c:f>
              <c:strCache>
                <c:ptCount val="1"/>
                <c:pt idx="0">
                  <c:v>South Africa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useo Sans Cyrl 300" panose="02000000000000000000" pitchFamily="50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'Market Share'!$D$6</c:f>
              <c:strCache>
                <c:ptCount val="1"/>
                <c:pt idx="0">
                  <c:v>Country</c:v>
                </c:pt>
              </c:strCache>
            </c:strRef>
          </c:cat>
          <c:val>
            <c:numRef>
              <c:f>'Market Share'!$D$7</c:f>
              <c:numCache>
                <c:formatCode>0.0%</c:formatCode>
                <c:ptCount val="1"/>
                <c:pt idx="0">
                  <c:v>0.68200000000000005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15-4774-9930-B6F06BA9F857}"/>
            </c:ext>
          </c:extLst>
        </c:ser>
        <c:ser>
          <c:idx val="1"/>
          <c:order val="1"/>
          <c:tx>
            <c:strRef>
              <c:f>'Market Share'!$C$8</c:f>
              <c:strCache>
                <c:ptCount val="1"/>
                <c:pt idx="0">
                  <c:v>Morocco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useo Sans Cyrl 300" panose="02000000000000000000" pitchFamily="50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'Market Share'!$D$6</c:f>
              <c:strCache>
                <c:ptCount val="1"/>
                <c:pt idx="0">
                  <c:v>Country</c:v>
                </c:pt>
              </c:strCache>
            </c:strRef>
          </c:cat>
          <c:val>
            <c:numRef>
              <c:f>'Market Share'!$D$8</c:f>
              <c:numCache>
                <c:formatCode>0.0%</c:formatCode>
                <c:ptCount val="1"/>
                <c:pt idx="0">
                  <c:v>8.6999999999999994E-2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15-4774-9930-B6F06BA9F857}"/>
            </c:ext>
          </c:extLst>
        </c:ser>
        <c:ser>
          <c:idx val="2"/>
          <c:order val="2"/>
          <c:tx>
            <c:strRef>
              <c:f>'Market Share'!$C$9</c:f>
              <c:strCache>
                <c:ptCount val="1"/>
                <c:pt idx="0">
                  <c:v>Egypt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useo Sans Cyrl 300" panose="02000000000000000000" pitchFamily="50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'Market Share'!$D$6</c:f>
              <c:strCache>
                <c:ptCount val="1"/>
                <c:pt idx="0">
                  <c:v>Country</c:v>
                </c:pt>
              </c:strCache>
            </c:strRef>
          </c:cat>
          <c:val>
            <c:numRef>
              <c:f>'Market Share'!$D$9</c:f>
              <c:numCache>
                <c:formatCode>0.0%</c:formatCode>
                <c:ptCount val="1"/>
                <c:pt idx="0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15-4774-9930-B6F06BA9F857}"/>
            </c:ext>
          </c:extLst>
        </c:ser>
        <c:ser>
          <c:idx val="3"/>
          <c:order val="3"/>
          <c:tx>
            <c:strRef>
              <c:f>'Market Share'!$C$10</c:f>
              <c:strCache>
                <c:ptCount val="1"/>
                <c:pt idx="0">
                  <c:v>Kenya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useo Sans Cyrl 300" panose="02000000000000000000" pitchFamily="50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'Market Share'!$D$6</c:f>
              <c:strCache>
                <c:ptCount val="1"/>
                <c:pt idx="0">
                  <c:v>Country</c:v>
                </c:pt>
              </c:strCache>
            </c:strRef>
          </c:cat>
          <c:val>
            <c:numRef>
              <c:f>'Market Share'!$D$10</c:f>
              <c:numCache>
                <c:formatCode>0.0%</c:formatCode>
                <c:ptCount val="1"/>
                <c:pt idx="0">
                  <c:v>3.9E-2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C15-4774-9930-B6F06BA9F857}"/>
            </c:ext>
          </c:extLst>
        </c:ser>
        <c:ser>
          <c:idx val="4"/>
          <c:order val="4"/>
          <c:tx>
            <c:strRef>
              <c:f>'Market Share'!$C$11</c:f>
              <c:strCache>
                <c:ptCount val="1"/>
                <c:pt idx="0">
                  <c:v>Nigeria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useo Sans Cyrl 300" panose="02000000000000000000" pitchFamily="50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'Market Share'!$D$6</c:f>
              <c:strCache>
                <c:ptCount val="1"/>
                <c:pt idx="0">
                  <c:v>Country</c:v>
                </c:pt>
              </c:strCache>
            </c:strRef>
          </c:cat>
          <c:val>
            <c:numRef>
              <c:f>'Market Share'!$D$11</c:f>
              <c:numCache>
                <c:formatCode>0.0%</c:formatCode>
                <c:ptCount val="1"/>
                <c:pt idx="0">
                  <c:v>2.1000000000000001E-2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C15-4774-9930-B6F06BA9F857}"/>
            </c:ext>
          </c:extLst>
        </c:ser>
        <c:ser>
          <c:idx val="5"/>
          <c:order val="5"/>
          <c:tx>
            <c:strRef>
              <c:f>'Market Share'!$C$12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useo Sans Cyrl 300" panose="02000000000000000000" pitchFamily="50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'Market Share'!$D$6</c:f>
              <c:strCache>
                <c:ptCount val="1"/>
                <c:pt idx="0">
                  <c:v>Country</c:v>
                </c:pt>
              </c:strCache>
            </c:strRef>
          </c:cat>
          <c:val>
            <c:numRef>
              <c:f>'Market Share'!$D$12</c:f>
              <c:numCache>
                <c:formatCode>0.0%</c:formatCode>
                <c:ptCount val="1"/>
                <c:pt idx="0">
                  <c:v>0.13100000000000001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C15-4774-9930-B6F06BA9F85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625137040"/>
        <c:axId val="1625162480"/>
      </c:barChart>
      <c:catAx>
        <c:axId val="16251370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25162480"/>
        <c:crosses val="autoZero"/>
        <c:auto val="1"/>
        <c:lblAlgn val="ctr"/>
        <c:lblOffset val="100"/>
        <c:noMultiLvlLbl val="0"/>
      </c:catAx>
      <c:valAx>
        <c:axId val="16251624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Museo Sans Cyrl 300" panose="02000000000000000000" pitchFamily="50" charset="0"/>
                    <a:ea typeface="+mn-ea"/>
                    <a:cs typeface="+mn-cs"/>
                  </a:defRPr>
                </a:pPr>
                <a:r>
                  <a:rPr lang="en-GB" sz="1050">
                    <a:solidFill>
                      <a:schemeClr val="tx1"/>
                    </a:solidFill>
                    <a:latin typeface="Museo Sans Cyrl 300" panose="02000000000000000000" pitchFamily="50" charset="0"/>
                  </a:rPr>
                  <a:t>Market Share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Museo Sans Cyrl 300" panose="02000000000000000000" pitchFamily="50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pPr>
            <a:endParaRPr lang="en-US"/>
          </a:p>
        </c:txPr>
        <c:crossAx val="1625137040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0912698412698414E-2"/>
          <c:y val="0.23347651491512778"/>
          <c:w val="0.18155621172353459"/>
          <c:h val="0.463665791776028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Museo Sans Cyrl 300" panose="02000000000000000000" pitchFamily="50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28575"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pPr>
            <a:r>
              <a:rPr lang="en-GB" b="1">
                <a:solidFill>
                  <a:schemeClr val="tx1"/>
                </a:solidFill>
                <a:latin typeface="Museo Sans Cyrl 300" panose="02000000000000000000" pitchFamily="50" charset="0"/>
              </a:rPr>
              <a:t>Penetration Rate vs GWP (2015 -</a:t>
            </a:r>
            <a:r>
              <a:rPr lang="en-GB" b="1" baseline="0">
                <a:solidFill>
                  <a:schemeClr val="tx1"/>
                </a:solidFill>
                <a:latin typeface="Museo Sans Cyrl 300" panose="02000000000000000000" pitchFamily="50" charset="0"/>
              </a:rPr>
              <a:t> 2024)</a:t>
            </a:r>
            <a:endParaRPr lang="en-GB" b="1">
              <a:solidFill>
                <a:schemeClr val="tx1"/>
              </a:solidFill>
              <a:latin typeface="Museo Sans Cyrl 300" panose="02000000000000000000" pitchFamily="50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Museo Sans Cyrl 300" panose="02000000000000000000" pitchFamily="50" charset="0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GDP!$R$3</c:f>
              <c:strCache>
                <c:ptCount val="1"/>
                <c:pt idx="0">
                  <c:v>Year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GDP!$R$4:$R$13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GDP!$R$4:$R$13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9E-4F0A-8B82-E327C8547D8B}"/>
            </c:ext>
          </c:extLst>
        </c:ser>
        <c:ser>
          <c:idx val="1"/>
          <c:order val="1"/>
          <c:tx>
            <c:strRef>
              <c:f>GDP!$S$3</c:f>
              <c:strCache>
                <c:ptCount val="1"/>
                <c:pt idx="0">
                  <c:v>GWP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89E-4F0A-8B82-E327C8547D8B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C89E-4F0A-8B82-E327C8547D8B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C89E-4F0A-8B82-E327C8547D8B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C89E-4F0A-8B82-E327C8547D8B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C89E-4F0A-8B82-E327C8547D8B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C89E-4F0A-8B82-E327C8547D8B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C89E-4F0A-8B82-E327C8547D8B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C89E-4F0A-8B82-E327C8547D8B}"/>
              </c:ext>
            </c:extLst>
          </c:dPt>
          <c:dPt>
            <c:idx val="9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C89E-4F0A-8B82-E327C8547D8B}"/>
              </c:ext>
            </c:extLst>
          </c:dPt>
          <c:cat>
            <c:numRef>
              <c:f>GDP!$R$4:$R$13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GDP!$S$4:$S$13</c:f>
              <c:numCache>
                <c:formatCode>_-* #,##0_-;\-* #,##0_-;_-* "-"??_-;_-@_-</c:formatCode>
                <c:ptCount val="10"/>
                <c:pt idx="0">
                  <c:v>173840000000</c:v>
                </c:pt>
                <c:pt idx="1">
                  <c:v>197000000000</c:v>
                </c:pt>
                <c:pt idx="2">
                  <c:v>209700000000</c:v>
                </c:pt>
                <c:pt idx="3">
                  <c:v>216110000000</c:v>
                </c:pt>
                <c:pt idx="4">
                  <c:v>231300000000</c:v>
                </c:pt>
                <c:pt idx="5">
                  <c:v>235310000000</c:v>
                </c:pt>
                <c:pt idx="6">
                  <c:v>274980000000</c:v>
                </c:pt>
                <c:pt idx="7">
                  <c:v>312130000000</c:v>
                </c:pt>
                <c:pt idx="8">
                  <c:v>364850000000</c:v>
                </c:pt>
                <c:pt idx="9">
                  <c:v>395068004053.26331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C89E-4F0A-8B82-E327C8547D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49"/>
        <c:axId val="1854333296"/>
        <c:axId val="1854333776"/>
      </c:barChart>
      <c:lineChart>
        <c:grouping val="standard"/>
        <c:varyColors val="0"/>
        <c:ser>
          <c:idx val="2"/>
          <c:order val="2"/>
          <c:tx>
            <c:strRef>
              <c:f>GDP!$T$3</c:f>
              <c:strCache>
                <c:ptCount val="1"/>
                <c:pt idx="0">
                  <c:v>Penetration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292B4D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Museo Sans Cyrl 300" panose="02000000000000000000" pitchFamily="50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GDP!$T$4:$T$13</c:f>
              <c:numCache>
                <c:formatCode>0.00%</c:formatCode>
                <c:ptCount val="10"/>
                <c:pt idx="0">
                  <c:v>2.7900000000000001E-2</c:v>
                </c:pt>
                <c:pt idx="1">
                  <c:v>2.81E-2</c:v>
                </c:pt>
                <c:pt idx="2">
                  <c:v>2.5700000000000001E-2</c:v>
                </c:pt>
                <c:pt idx="3">
                  <c:v>2.4299999999999999E-2</c:v>
                </c:pt>
                <c:pt idx="4">
                  <c:v>2.2599999999999999E-2</c:v>
                </c:pt>
                <c:pt idx="5">
                  <c:v>2.1999999999999999E-2</c:v>
                </c:pt>
                <c:pt idx="6">
                  <c:v>2.29E-2</c:v>
                </c:pt>
                <c:pt idx="7">
                  <c:v>2.3300000000000001E-2</c:v>
                </c:pt>
                <c:pt idx="8">
                  <c:v>2.41E-2</c:v>
                </c:pt>
                <c:pt idx="9">
                  <c:v>2.4E-2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C89E-4F0A-8B82-E327C8547D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8427056"/>
        <c:axId val="1618435216"/>
      </c:lineChart>
      <c:catAx>
        <c:axId val="18543332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useo Sans Cyrl 300" panose="02000000000000000000" pitchFamily="50" charset="0"/>
                    <a:ea typeface="+mn-ea"/>
                    <a:cs typeface="+mn-cs"/>
                  </a:defRPr>
                </a:pPr>
                <a:r>
                  <a:rPr lang="en-GB">
                    <a:solidFill>
                      <a:schemeClr val="tx1"/>
                    </a:solidFill>
                    <a:latin typeface="Museo Sans Cyrl 300" panose="02000000000000000000" pitchFamily="50" charset="0"/>
                  </a:rPr>
                  <a:t>Years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Museo Sans Cyrl 300" panose="02000000000000000000" pitchFamily="50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pPr>
            <a:endParaRPr lang="en-US"/>
          </a:p>
        </c:txPr>
        <c:crossAx val="1854333776"/>
        <c:crosses val="autoZero"/>
        <c:auto val="1"/>
        <c:lblAlgn val="ctr"/>
        <c:lblOffset val="100"/>
        <c:noMultiLvlLbl val="0"/>
      </c:catAx>
      <c:valAx>
        <c:axId val="1854333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useo Sans Cyrl 300" panose="02000000000000000000" pitchFamily="50" charset="0"/>
                    <a:ea typeface="+mn-ea"/>
                    <a:cs typeface="+mn-cs"/>
                  </a:defRPr>
                </a:pPr>
                <a:r>
                  <a:rPr lang="en-GB">
                    <a:solidFill>
                      <a:schemeClr val="tx1"/>
                    </a:solidFill>
                    <a:latin typeface="Museo Sans Cyrl 300" panose="02000000000000000000" pitchFamily="50" charset="0"/>
                  </a:rPr>
                  <a:t>Total</a:t>
                </a:r>
                <a:r>
                  <a:rPr lang="en-GB" baseline="0">
                    <a:solidFill>
                      <a:schemeClr val="tx1"/>
                    </a:solidFill>
                    <a:latin typeface="Museo Sans Cyrl 300" panose="02000000000000000000" pitchFamily="50" charset="0"/>
                  </a:rPr>
                  <a:t> GWP</a:t>
                </a:r>
                <a:endParaRPr lang="en-GB">
                  <a:solidFill>
                    <a:schemeClr val="tx1"/>
                  </a:solidFill>
                  <a:latin typeface="Museo Sans Cyrl 300" panose="02000000000000000000" pitchFamily="50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Museo Sans Cyrl 300" panose="02000000000000000000" pitchFamily="50" charset="0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pPr>
            <a:endParaRPr lang="en-US"/>
          </a:p>
        </c:txPr>
        <c:crossAx val="1854333296"/>
        <c:crosses val="autoZero"/>
        <c:crossBetween val="between"/>
        <c:dispUnits>
          <c:builtInUnit val="b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useo Sans Cyrl 300" panose="02000000000000000000" pitchFamily="50" charset="0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valAx>
        <c:axId val="1618435216"/>
        <c:scaling>
          <c:orientation val="minMax"/>
        </c:scaling>
        <c:delete val="0"/>
        <c:axPos val="r"/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pPr>
            <a:endParaRPr lang="en-US"/>
          </a:p>
        </c:txPr>
        <c:crossAx val="1618427056"/>
        <c:crosses val="max"/>
        <c:crossBetween val="between"/>
      </c:valAx>
      <c:catAx>
        <c:axId val="1618427056"/>
        <c:scaling>
          <c:orientation val="minMax"/>
        </c:scaling>
        <c:delete val="1"/>
        <c:axPos val="b"/>
        <c:majorTickMark val="out"/>
        <c:minorTickMark val="none"/>
        <c:tickLblPos val="nextTo"/>
        <c:crossAx val="16184352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Museo Sans Cyrl 300" panose="02000000000000000000" pitchFamily="50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28575"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sz="1400" b="1">
                <a:solidFill>
                  <a:schemeClr val="tx1"/>
                </a:solidFill>
                <a:latin typeface="Museo Sans Cyrl 500" panose="02000000000000000000" pitchFamily="50" charset="0"/>
              </a:rPr>
              <a:t>Monthly Analysis of 2007/2008</a:t>
            </a:r>
            <a:r>
              <a:rPr lang="en-GB" sz="1400" b="1" baseline="0">
                <a:solidFill>
                  <a:schemeClr val="tx1"/>
                </a:solidFill>
                <a:latin typeface="Museo Sans Cyrl 500" panose="02000000000000000000" pitchFamily="50" charset="0"/>
              </a:rPr>
              <a:t> Post Election Violence Claims</a:t>
            </a:r>
            <a:endParaRPr lang="en-GB" sz="1400" b="1">
              <a:solidFill>
                <a:schemeClr val="tx1"/>
              </a:solidFill>
              <a:latin typeface="Museo Sans Cyrl 500" panose="02000000000000000000" pitchFamily="50" charset="0"/>
            </a:endParaRPr>
          </a:p>
        </c:rich>
      </c:tx>
      <c:layout>
        <c:manualLayout>
          <c:xMode val="edge"/>
          <c:yMode val="edge"/>
          <c:x val="0.14094881698602618"/>
          <c:y val="2.69594520657075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Plots!$D$3</c:f>
              <c:strCache>
                <c:ptCount val="1"/>
                <c:pt idx="0">
                  <c:v>2006</c:v>
                </c:pt>
              </c:strCache>
            </c:strRef>
          </c:tx>
          <c:spPr>
            <a:ln w="28575" cap="rnd">
              <a:solidFill>
                <a:srgbClr val="292B4D"/>
              </a:solidFill>
              <a:round/>
            </a:ln>
            <a:effectLst/>
          </c:spPr>
          <c:marker>
            <c:symbol val="none"/>
          </c:marker>
          <c:cat>
            <c:strRef>
              <c:f>Plots!$B$72:$B$83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Plots!$D$72:$D$83</c:f>
              <c:numCache>
                <c:formatCode>_-* #,##0_-;\-* #,##0_-;_-* "-"??_-;_-@_-</c:formatCode>
                <c:ptCount val="12"/>
                <c:pt idx="0">
                  <c:v>100000</c:v>
                </c:pt>
                <c:pt idx="1">
                  <c:v>842581</c:v>
                </c:pt>
                <c:pt idx="2">
                  <c:v>22033409.800000001</c:v>
                </c:pt>
                <c:pt idx="3">
                  <c:v>1421598.03</c:v>
                </c:pt>
                <c:pt idx="4">
                  <c:v>4961884</c:v>
                </c:pt>
                <c:pt idx="5">
                  <c:v>0</c:v>
                </c:pt>
                <c:pt idx="6">
                  <c:v>87335</c:v>
                </c:pt>
                <c:pt idx="7">
                  <c:v>132542</c:v>
                </c:pt>
                <c:pt idx="8">
                  <c:v>984040</c:v>
                </c:pt>
                <c:pt idx="9">
                  <c:v>671135</c:v>
                </c:pt>
                <c:pt idx="10">
                  <c:v>9171167</c:v>
                </c:pt>
                <c:pt idx="11">
                  <c:v>2992476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B19-49D0-A569-115B42F93257}"/>
            </c:ext>
          </c:extLst>
        </c:ser>
        <c:ser>
          <c:idx val="2"/>
          <c:order val="2"/>
          <c:tx>
            <c:strRef>
              <c:f>Plots!$E$3</c:f>
              <c:strCache>
                <c:ptCount val="1"/>
                <c:pt idx="0">
                  <c:v>2007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Plots!$B$72:$B$83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Plots!$E$72:$E$83</c:f>
              <c:numCache>
                <c:formatCode>_-* #,##0_-;\-* #,##0_-;_-* "-"??_-;_-@_-</c:formatCode>
                <c:ptCount val="12"/>
                <c:pt idx="0">
                  <c:v>2724342</c:v>
                </c:pt>
                <c:pt idx="1">
                  <c:v>2118040</c:v>
                </c:pt>
                <c:pt idx="2">
                  <c:v>1912697</c:v>
                </c:pt>
                <c:pt idx="3">
                  <c:v>28126278</c:v>
                </c:pt>
                <c:pt idx="4">
                  <c:v>4700920</c:v>
                </c:pt>
                <c:pt idx="5">
                  <c:v>7359361</c:v>
                </c:pt>
                <c:pt idx="6">
                  <c:v>1047688</c:v>
                </c:pt>
                <c:pt idx="7">
                  <c:v>6020737</c:v>
                </c:pt>
                <c:pt idx="8">
                  <c:v>56485485.299999997</c:v>
                </c:pt>
                <c:pt idx="9">
                  <c:v>3915849</c:v>
                </c:pt>
                <c:pt idx="10">
                  <c:v>10575681</c:v>
                </c:pt>
                <c:pt idx="11">
                  <c:v>194072716.12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B19-49D0-A569-115B42F93257}"/>
            </c:ext>
          </c:extLst>
        </c:ser>
        <c:ser>
          <c:idx val="3"/>
          <c:order val="3"/>
          <c:tx>
            <c:strRef>
              <c:f>Plots!$F$3</c:f>
              <c:strCache>
                <c:ptCount val="1"/>
                <c:pt idx="0">
                  <c:v>2008</c:v>
                </c:pt>
              </c:strCache>
            </c:strRef>
          </c:tx>
          <c:spPr>
            <a:ln w="28575" cap="rnd">
              <a:solidFill>
                <a:srgbClr val="39B54A"/>
              </a:solidFill>
              <a:round/>
            </a:ln>
            <a:effectLst/>
          </c:spPr>
          <c:marker>
            <c:symbol val="none"/>
          </c:marker>
          <c:cat>
            <c:strRef>
              <c:f>Plots!$B$72:$B$83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Plots!$F$72:$F$83</c:f>
              <c:numCache>
                <c:formatCode>_-* #,##0_-;\-* #,##0_-;_-* "-"??_-;_-@_-</c:formatCode>
                <c:ptCount val="12"/>
                <c:pt idx="0">
                  <c:v>12449141</c:v>
                </c:pt>
                <c:pt idx="1">
                  <c:v>18180859</c:v>
                </c:pt>
                <c:pt idx="2">
                  <c:v>34840280</c:v>
                </c:pt>
                <c:pt idx="3">
                  <c:v>7219587.1999999993</c:v>
                </c:pt>
                <c:pt idx="4">
                  <c:v>19385902</c:v>
                </c:pt>
                <c:pt idx="5">
                  <c:v>5850833</c:v>
                </c:pt>
                <c:pt idx="6">
                  <c:v>5581010</c:v>
                </c:pt>
                <c:pt idx="7">
                  <c:v>52338860</c:v>
                </c:pt>
                <c:pt idx="8">
                  <c:v>5705934</c:v>
                </c:pt>
                <c:pt idx="9">
                  <c:v>11180989</c:v>
                </c:pt>
                <c:pt idx="10">
                  <c:v>11706814</c:v>
                </c:pt>
                <c:pt idx="11">
                  <c:v>112623255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B19-49D0-A569-115B42F932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4802208"/>
        <c:axId val="654805088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Plots!$C$3</c15:sqref>
                        </c15:formulaRef>
                      </c:ext>
                    </c:extLst>
                    <c:strCache>
                      <c:ptCount val="1"/>
                      <c:pt idx="0">
                        <c:v>2005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Plots!$B$72:$B$83</c15:sqref>
                        </c15:formulaRef>
                      </c:ext>
                    </c:extLst>
                    <c:strCache>
                      <c:ptCount val="12"/>
                      <c:pt idx="0">
                        <c:v>January</c:v>
                      </c:pt>
                      <c:pt idx="1">
                        <c:v>February</c:v>
                      </c:pt>
                      <c:pt idx="2">
                        <c:v>March</c:v>
                      </c:pt>
                      <c:pt idx="3">
                        <c:v>April</c:v>
                      </c:pt>
                      <c:pt idx="4">
                        <c:v>May</c:v>
                      </c:pt>
                      <c:pt idx="5">
                        <c:v>June</c:v>
                      </c:pt>
                      <c:pt idx="6">
                        <c:v>July</c:v>
                      </c:pt>
                      <c:pt idx="7">
                        <c:v>August</c:v>
                      </c:pt>
                      <c:pt idx="8">
                        <c:v>September</c:v>
                      </c:pt>
                      <c:pt idx="9">
                        <c:v>October</c:v>
                      </c:pt>
                      <c:pt idx="10">
                        <c:v>November</c:v>
                      </c:pt>
                      <c:pt idx="11">
                        <c:v>December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Plots!$C$72:$C$83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12"/>
                      <c:pt idx="0">
                        <c:v>0</c:v>
                      </c:pt>
                      <c:pt idx="1">
                        <c:v>9936</c:v>
                      </c:pt>
                      <c:pt idx="2">
                        <c:v>738057</c:v>
                      </c:pt>
                      <c:pt idx="3">
                        <c:v>26880</c:v>
                      </c:pt>
                      <c:pt idx="4">
                        <c:v>182820.65</c:v>
                      </c:pt>
                      <c:pt idx="5">
                        <c:v>947550</c:v>
                      </c:pt>
                      <c:pt idx="6">
                        <c:v>918375</c:v>
                      </c:pt>
                      <c:pt idx="7">
                        <c:v>95999</c:v>
                      </c:pt>
                      <c:pt idx="8">
                        <c:v>169140</c:v>
                      </c:pt>
                      <c:pt idx="9">
                        <c:v>496530</c:v>
                      </c:pt>
                      <c:pt idx="10">
                        <c:v>166348</c:v>
                      </c:pt>
                      <c:pt idx="11">
                        <c:v>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0B19-49D0-A569-115B42F93257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Plots!$G$3</c15:sqref>
                        </c15:formulaRef>
                      </c:ext>
                    </c:extLst>
                    <c:strCache>
                      <c:ptCount val="1"/>
                      <c:pt idx="0">
                        <c:v>2009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Plots!$B$72:$B$83</c15:sqref>
                        </c15:formulaRef>
                      </c:ext>
                    </c:extLst>
                    <c:strCache>
                      <c:ptCount val="12"/>
                      <c:pt idx="0">
                        <c:v>January</c:v>
                      </c:pt>
                      <c:pt idx="1">
                        <c:v>February</c:v>
                      </c:pt>
                      <c:pt idx="2">
                        <c:v>March</c:v>
                      </c:pt>
                      <c:pt idx="3">
                        <c:v>April</c:v>
                      </c:pt>
                      <c:pt idx="4">
                        <c:v>May</c:v>
                      </c:pt>
                      <c:pt idx="5">
                        <c:v>June</c:v>
                      </c:pt>
                      <c:pt idx="6">
                        <c:v>July</c:v>
                      </c:pt>
                      <c:pt idx="7">
                        <c:v>August</c:v>
                      </c:pt>
                      <c:pt idx="8">
                        <c:v>September</c:v>
                      </c:pt>
                      <c:pt idx="9">
                        <c:v>October</c:v>
                      </c:pt>
                      <c:pt idx="10">
                        <c:v>November</c:v>
                      </c:pt>
                      <c:pt idx="11">
                        <c:v>December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Plots!$G$72:$G$83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12"/>
                      <c:pt idx="0">
                        <c:v>163092557</c:v>
                      </c:pt>
                      <c:pt idx="1">
                        <c:v>6285430</c:v>
                      </c:pt>
                      <c:pt idx="2">
                        <c:v>5743408</c:v>
                      </c:pt>
                      <c:pt idx="3">
                        <c:v>43841132</c:v>
                      </c:pt>
                      <c:pt idx="4">
                        <c:v>9241629</c:v>
                      </c:pt>
                      <c:pt idx="5">
                        <c:v>11023171</c:v>
                      </c:pt>
                      <c:pt idx="6">
                        <c:v>4354450</c:v>
                      </c:pt>
                      <c:pt idx="7">
                        <c:v>19409984</c:v>
                      </c:pt>
                      <c:pt idx="8">
                        <c:v>95522892</c:v>
                      </c:pt>
                      <c:pt idx="9">
                        <c:v>21255960</c:v>
                      </c:pt>
                      <c:pt idx="10">
                        <c:v>21498513</c:v>
                      </c:pt>
                      <c:pt idx="11">
                        <c:v>17867022.399999999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0B19-49D0-A569-115B42F93257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Plots!$H$3</c15:sqref>
                        </c15:formulaRef>
                      </c:ext>
                    </c:extLst>
                    <c:strCache>
                      <c:ptCount val="1"/>
                      <c:pt idx="0">
                        <c:v>2010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Plots!$B$72:$B$83</c15:sqref>
                        </c15:formulaRef>
                      </c:ext>
                    </c:extLst>
                    <c:strCache>
                      <c:ptCount val="12"/>
                      <c:pt idx="0">
                        <c:v>January</c:v>
                      </c:pt>
                      <c:pt idx="1">
                        <c:v>February</c:v>
                      </c:pt>
                      <c:pt idx="2">
                        <c:v>March</c:v>
                      </c:pt>
                      <c:pt idx="3">
                        <c:v>April</c:v>
                      </c:pt>
                      <c:pt idx="4">
                        <c:v>May</c:v>
                      </c:pt>
                      <c:pt idx="5">
                        <c:v>June</c:v>
                      </c:pt>
                      <c:pt idx="6">
                        <c:v>July</c:v>
                      </c:pt>
                      <c:pt idx="7">
                        <c:v>August</c:v>
                      </c:pt>
                      <c:pt idx="8">
                        <c:v>September</c:v>
                      </c:pt>
                      <c:pt idx="9">
                        <c:v>October</c:v>
                      </c:pt>
                      <c:pt idx="10">
                        <c:v>November</c:v>
                      </c:pt>
                      <c:pt idx="11">
                        <c:v>December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Plots!$H$72:$H$83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12"/>
                      <c:pt idx="0">
                        <c:v>263319067</c:v>
                      </c:pt>
                      <c:pt idx="1">
                        <c:v>14932813</c:v>
                      </c:pt>
                      <c:pt idx="2">
                        <c:v>35122834</c:v>
                      </c:pt>
                      <c:pt idx="3">
                        <c:v>13031620</c:v>
                      </c:pt>
                      <c:pt idx="4">
                        <c:v>10267528.4</c:v>
                      </c:pt>
                      <c:pt idx="5">
                        <c:v>6385526</c:v>
                      </c:pt>
                      <c:pt idx="6">
                        <c:v>10178182</c:v>
                      </c:pt>
                      <c:pt idx="7">
                        <c:v>13613556.35</c:v>
                      </c:pt>
                      <c:pt idx="8">
                        <c:v>18181176</c:v>
                      </c:pt>
                      <c:pt idx="9">
                        <c:v>7471220</c:v>
                      </c:pt>
                      <c:pt idx="10">
                        <c:v>9534573</c:v>
                      </c:pt>
                      <c:pt idx="11">
                        <c:v>23860556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0B19-49D0-A569-115B42F93257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Plots!$I$3</c15:sqref>
                        </c15:formulaRef>
                      </c:ext>
                    </c:extLst>
                    <c:strCache>
                      <c:ptCount val="1"/>
                      <c:pt idx="0">
                        <c:v>2020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Plots!$B$72:$B$83</c15:sqref>
                        </c15:formulaRef>
                      </c:ext>
                    </c:extLst>
                    <c:strCache>
                      <c:ptCount val="12"/>
                      <c:pt idx="0">
                        <c:v>January</c:v>
                      </c:pt>
                      <c:pt idx="1">
                        <c:v>February</c:v>
                      </c:pt>
                      <c:pt idx="2">
                        <c:v>March</c:v>
                      </c:pt>
                      <c:pt idx="3">
                        <c:v>April</c:v>
                      </c:pt>
                      <c:pt idx="4">
                        <c:v>May</c:v>
                      </c:pt>
                      <c:pt idx="5">
                        <c:v>June</c:v>
                      </c:pt>
                      <c:pt idx="6">
                        <c:v>July</c:v>
                      </c:pt>
                      <c:pt idx="7">
                        <c:v>August</c:v>
                      </c:pt>
                      <c:pt idx="8">
                        <c:v>September</c:v>
                      </c:pt>
                      <c:pt idx="9">
                        <c:v>October</c:v>
                      </c:pt>
                      <c:pt idx="10">
                        <c:v>November</c:v>
                      </c:pt>
                      <c:pt idx="11">
                        <c:v>December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Plots!$I$72:$I$83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12"/>
                      <c:pt idx="0">
                        <c:v>61902771.019999996</c:v>
                      </c:pt>
                      <c:pt idx="1">
                        <c:v>39344067.340000004</c:v>
                      </c:pt>
                      <c:pt idx="2">
                        <c:v>194959669.09000003</c:v>
                      </c:pt>
                      <c:pt idx="3">
                        <c:v>38533597.859999999</c:v>
                      </c:pt>
                      <c:pt idx="4">
                        <c:v>31088976.800000001</c:v>
                      </c:pt>
                      <c:pt idx="5">
                        <c:v>22673872.219999999</c:v>
                      </c:pt>
                      <c:pt idx="6">
                        <c:v>26671866.589999996</c:v>
                      </c:pt>
                      <c:pt idx="7">
                        <c:v>163419462.31999993</c:v>
                      </c:pt>
                      <c:pt idx="8">
                        <c:v>82151661.429999992</c:v>
                      </c:pt>
                      <c:pt idx="9">
                        <c:v>40193729.110000014</c:v>
                      </c:pt>
                      <c:pt idx="10">
                        <c:v>58456663.640000008</c:v>
                      </c:pt>
                      <c:pt idx="11">
                        <c:v>40553647.210000001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0B19-49D0-A569-115B42F93257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Plots!$J$3</c15:sqref>
                        </c15:formulaRef>
                      </c:ext>
                    </c:extLst>
                    <c:strCache>
                      <c:ptCount val="1"/>
                      <c:pt idx="0">
                        <c:v>2021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Plots!$B$72:$B$83</c15:sqref>
                        </c15:formulaRef>
                      </c:ext>
                    </c:extLst>
                    <c:strCache>
                      <c:ptCount val="12"/>
                      <c:pt idx="0">
                        <c:v>January</c:v>
                      </c:pt>
                      <c:pt idx="1">
                        <c:v>February</c:v>
                      </c:pt>
                      <c:pt idx="2">
                        <c:v>March</c:v>
                      </c:pt>
                      <c:pt idx="3">
                        <c:v>April</c:v>
                      </c:pt>
                      <c:pt idx="4">
                        <c:v>May</c:v>
                      </c:pt>
                      <c:pt idx="5">
                        <c:v>June</c:v>
                      </c:pt>
                      <c:pt idx="6">
                        <c:v>July</c:v>
                      </c:pt>
                      <c:pt idx="7">
                        <c:v>August</c:v>
                      </c:pt>
                      <c:pt idx="8">
                        <c:v>September</c:v>
                      </c:pt>
                      <c:pt idx="9">
                        <c:v>October</c:v>
                      </c:pt>
                      <c:pt idx="10">
                        <c:v>November</c:v>
                      </c:pt>
                      <c:pt idx="11">
                        <c:v>December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Plots!$J$72:$J$83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12"/>
                      <c:pt idx="0">
                        <c:v>106030812.92</c:v>
                      </c:pt>
                      <c:pt idx="1">
                        <c:v>45733254.150000006</c:v>
                      </c:pt>
                      <c:pt idx="2">
                        <c:v>95415168.700000003</c:v>
                      </c:pt>
                      <c:pt idx="3">
                        <c:v>123071876.15000001</c:v>
                      </c:pt>
                      <c:pt idx="4">
                        <c:v>76327677.120000005</c:v>
                      </c:pt>
                      <c:pt idx="5">
                        <c:v>121000852.38973799</c:v>
                      </c:pt>
                      <c:pt idx="6">
                        <c:v>137027413.65000001</c:v>
                      </c:pt>
                      <c:pt idx="7">
                        <c:v>155717712.28</c:v>
                      </c:pt>
                      <c:pt idx="8">
                        <c:v>139687249.27999997</c:v>
                      </c:pt>
                      <c:pt idx="9">
                        <c:v>124236642.25999999</c:v>
                      </c:pt>
                      <c:pt idx="10">
                        <c:v>90057206.840000004</c:v>
                      </c:pt>
                      <c:pt idx="11">
                        <c:v>92549391.530000001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0B19-49D0-A569-115B42F93257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Plots!$K$3</c15:sqref>
                        </c15:formulaRef>
                      </c:ext>
                    </c:extLst>
                    <c:strCache>
                      <c:ptCount val="1"/>
                      <c:pt idx="0">
                        <c:v>2022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Plots!$B$72:$B$83</c15:sqref>
                        </c15:formulaRef>
                      </c:ext>
                    </c:extLst>
                    <c:strCache>
                      <c:ptCount val="12"/>
                      <c:pt idx="0">
                        <c:v>January</c:v>
                      </c:pt>
                      <c:pt idx="1">
                        <c:v>February</c:v>
                      </c:pt>
                      <c:pt idx="2">
                        <c:v>March</c:v>
                      </c:pt>
                      <c:pt idx="3">
                        <c:v>April</c:v>
                      </c:pt>
                      <c:pt idx="4">
                        <c:v>May</c:v>
                      </c:pt>
                      <c:pt idx="5">
                        <c:v>June</c:v>
                      </c:pt>
                      <c:pt idx="6">
                        <c:v>July</c:v>
                      </c:pt>
                      <c:pt idx="7">
                        <c:v>August</c:v>
                      </c:pt>
                      <c:pt idx="8">
                        <c:v>September</c:v>
                      </c:pt>
                      <c:pt idx="9">
                        <c:v>October</c:v>
                      </c:pt>
                      <c:pt idx="10">
                        <c:v>November</c:v>
                      </c:pt>
                      <c:pt idx="11">
                        <c:v>December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Plots!$K$72:$K$83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12"/>
                      <c:pt idx="0">
                        <c:v>64132197.879999995</c:v>
                      </c:pt>
                      <c:pt idx="1">
                        <c:v>109364549.560985</c:v>
                      </c:pt>
                      <c:pt idx="2">
                        <c:v>55387590.048480004</c:v>
                      </c:pt>
                      <c:pt idx="3">
                        <c:v>84822076</c:v>
                      </c:pt>
                      <c:pt idx="4">
                        <c:v>59477647.07</c:v>
                      </c:pt>
                      <c:pt idx="5">
                        <c:v>1159895398.015609</c:v>
                      </c:pt>
                      <c:pt idx="6">
                        <c:v>105598826.940891</c:v>
                      </c:pt>
                      <c:pt idx="7">
                        <c:v>62855969.870000005</c:v>
                      </c:pt>
                      <c:pt idx="8">
                        <c:v>52890714.200000003</c:v>
                      </c:pt>
                      <c:pt idx="9">
                        <c:v>166301817.19999999</c:v>
                      </c:pt>
                      <c:pt idx="10">
                        <c:v>470660057.54534894</c:v>
                      </c:pt>
                      <c:pt idx="11">
                        <c:v>45457316.550000004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0B19-49D0-A569-115B42F93257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Plots!$L$3</c15:sqref>
                        </c15:formulaRef>
                      </c:ext>
                    </c:extLst>
                    <c:strCache>
                      <c:ptCount val="1"/>
                      <c:pt idx="0">
                        <c:v>2023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Plots!$B$72:$B$83</c15:sqref>
                        </c15:formulaRef>
                      </c:ext>
                    </c:extLst>
                    <c:strCache>
                      <c:ptCount val="12"/>
                      <c:pt idx="0">
                        <c:v>January</c:v>
                      </c:pt>
                      <c:pt idx="1">
                        <c:v>February</c:v>
                      </c:pt>
                      <c:pt idx="2">
                        <c:v>March</c:v>
                      </c:pt>
                      <c:pt idx="3">
                        <c:v>April</c:v>
                      </c:pt>
                      <c:pt idx="4">
                        <c:v>May</c:v>
                      </c:pt>
                      <c:pt idx="5">
                        <c:v>June</c:v>
                      </c:pt>
                      <c:pt idx="6">
                        <c:v>July</c:v>
                      </c:pt>
                      <c:pt idx="7">
                        <c:v>August</c:v>
                      </c:pt>
                      <c:pt idx="8">
                        <c:v>September</c:v>
                      </c:pt>
                      <c:pt idx="9">
                        <c:v>October</c:v>
                      </c:pt>
                      <c:pt idx="10">
                        <c:v>November</c:v>
                      </c:pt>
                      <c:pt idx="11">
                        <c:v>December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Plots!$L$72:$L$83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12"/>
                      <c:pt idx="0">
                        <c:v>49553563.160000011</c:v>
                      </c:pt>
                      <c:pt idx="1">
                        <c:v>96187288.479999989</c:v>
                      </c:pt>
                      <c:pt idx="2">
                        <c:v>145679961.58999997</c:v>
                      </c:pt>
                      <c:pt idx="3">
                        <c:v>615374515.16999996</c:v>
                      </c:pt>
                      <c:pt idx="4">
                        <c:v>45189328.380000003</c:v>
                      </c:pt>
                      <c:pt idx="5">
                        <c:v>69084661.041550994</c:v>
                      </c:pt>
                      <c:pt idx="6">
                        <c:v>68537305.349999994</c:v>
                      </c:pt>
                      <c:pt idx="7">
                        <c:v>111697550.71658601</c:v>
                      </c:pt>
                      <c:pt idx="8">
                        <c:v>74328907.950000003</c:v>
                      </c:pt>
                      <c:pt idx="9">
                        <c:v>83326102.549999997</c:v>
                      </c:pt>
                      <c:pt idx="10">
                        <c:v>102056345.03681597</c:v>
                      </c:pt>
                      <c:pt idx="11">
                        <c:v>67220032.150000006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0B19-49D0-A569-115B42F93257}"/>
                  </c:ext>
                </c:extLst>
              </c15:ser>
            </c15:filteredLineSeries>
          </c:ext>
        </c:extLst>
      </c:lineChart>
      <c:catAx>
        <c:axId val="654802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Museo Sans Cyrl 500" panose="02000000000000000000" pitchFamily="50" charset="0"/>
                <a:ea typeface="+mn-ea"/>
                <a:cs typeface="+mn-cs"/>
              </a:defRPr>
            </a:pPr>
            <a:endParaRPr lang="en-US"/>
          </a:p>
        </c:txPr>
        <c:crossAx val="654805088"/>
        <c:crosses val="autoZero"/>
        <c:auto val="1"/>
        <c:lblAlgn val="ctr"/>
        <c:lblOffset val="100"/>
        <c:noMultiLvlLbl val="0"/>
      </c:catAx>
      <c:valAx>
        <c:axId val="654805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Museo Sans Cyrl 500" panose="02000000000000000000" pitchFamily="50" charset="0"/>
                <a:ea typeface="+mn-ea"/>
                <a:cs typeface="+mn-cs"/>
              </a:defRPr>
            </a:pPr>
            <a:endParaRPr lang="en-US"/>
          </a:p>
        </c:txPr>
        <c:crossAx val="654802208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2.6053541933600686E-2"/>
                <c:y val="0.40832930346729462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/>
                    <a:t>KES Millions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Museo Sans Cyrl 500" panose="02000000000000000000" pitchFamily="50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b="1">
                <a:solidFill>
                  <a:schemeClr val="tx1"/>
                </a:solidFill>
                <a:latin typeface="Museo Sans Cyrl 500" panose="02000000000000000000" pitchFamily="50" charset="0"/>
              </a:rPr>
              <a:t>Total</a:t>
            </a:r>
            <a:r>
              <a:rPr lang="en-GB" b="1" baseline="0">
                <a:solidFill>
                  <a:schemeClr val="tx1"/>
                </a:solidFill>
                <a:latin typeface="Museo Sans Cyrl 500" panose="02000000000000000000" pitchFamily="50" charset="0"/>
              </a:rPr>
              <a:t> Without Floods Damage</a:t>
            </a:r>
            <a:endParaRPr lang="en-GB" b="1">
              <a:solidFill>
                <a:schemeClr val="tx1"/>
              </a:solidFill>
              <a:latin typeface="Museo Sans Cyrl 500" panose="02000000000000000000" pitchFamily="50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>
        <c:manualLayout>
          <c:layoutTarget val="inner"/>
          <c:xMode val="edge"/>
          <c:yMode val="edge"/>
          <c:x val="0.1478838092999569"/>
          <c:y val="0.11993245895256428"/>
          <c:w val="0.81231519567516752"/>
          <c:h val="0.63944196211295778"/>
        </c:manualLayout>
      </c:layout>
      <c:lineChart>
        <c:grouping val="standard"/>
        <c:varyColors val="0"/>
        <c:ser>
          <c:idx val="8"/>
          <c:order val="5"/>
          <c:tx>
            <c:strRef>
              <c:f>Plots!$K$3</c:f>
              <c:strCache>
                <c:ptCount val="1"/>
                <c:pt idx="0">
                  <c:v>2022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rgbClr val="292B4D"/>
              </a:solidFill>
              <a:round/>
            </a:ln>
            <a:effectLst/>
          </c:spPr>
          <c:marker>
            <c:symbol val="none"/>
          </c:marker>
          <c:cat>
            <c:strRef>
              <c:f>Plots!$B$89:$B$100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  <c:extLst xmlns:c15="http://schemas.microsoft.com/office/drawing/2012/chart"/>
            </c:strRef>
          </c:cat>
          <c:val>
            <c:numRef>
              <c:f>Plots!$K$89:$K$100</c:f>
              <c:numCache>
                <c:formatCode>_-* #,##0_-;\-* #,##0_-;_-* "-"??_-;_-@_-</c:formatCode>
                <c:ptCount val="12"/>
                <c:pt idx="0">
                  <c:v>49840433.879999995</c:v>
                </c:pt>
                <c:pt idx="1">
                  <c:v>101270538.560985</c:v>
                </c:pt>
                <c:pt idx="2">
                  <c:v>55387590.048480004</c:v>
                </c:pt>
                <c:pt idx="3">
                  <c:v>75286606</c:v>
                </c:pt>
                <c:pt idx="4">
                  <c:v>59477647.07</c:v>
                </c:pt>
                <c:pt idx="5">
                  <c:v>517837478.01560897</c:v>
                </c:pt>
                <c:pt idx="6">
                  <c:v>105598826.940891</c:v>
                </c:pt>
                <c:pt idx="7">
                  <c:v>62855969.870000005</c:v>
                </c:pt>
                <c:pt idx="8">
                  <c:v>52490714.200000003</c:v>
                </c:pt>
                <c:pt idx="9">
                  <c:v>166301817.19999999</c:v>
                </c:pt>
                <c:pt idx="10">
                  <c:v>469954257.54534894</c:v>
                </c:pt>
                <c:pt idx="11">
                  <c:v>45457316.550000004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410A-4051-9392-3F58C1D96222}"/>
            </c:ext>
          </c:extLst>
        </c:ser>
        <c:ser>
          <c:idx val="9"/>
          <c:order val="6"/>
          <c:tx>
            <c:strRef>
              <c:f>Plots!$L$3</c:f>
              <c:strCache>
                <c:ptCount val="1"/>
                <c:pt idx="0">
                  <c:v>2023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rgbClr val="39B54A"/>
              </a:solidFill>
              <a:round/>
            </a:ln>
            <a:effectLst/>
          </c:spPr>
          <c:marker>
            <c:symbol val="none"/>
          </c:marker>
          <c:cat>
            <c:strRef>
              <c:f>Plots!$B$89:$B$100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  <c:extLst xmlns:c15="http://schemas.microsoft.com/office/drawing/2012/chart"/>
            </c:strRef>
          </c:cat>
          <c:val>
            <c:numRef>
              <c:f>Plots!$L$89:$L$100</c:f>
              <c:numCache>
                <c:formatCode>_-* #,##0_-;\-* #,##0_-;_-* "-"??_-;_-@_-</c:formatCode>
                <c:ptCount val="12"/>
                <c:pt idx="0">
                  <c:v>45471533.160000011</c:v>
                </c:pt>
                <c:pt idx="1">
                  <c:v>96187288.479999989</c:v>
                </c:pt>
                <c:pt idx="2">
                  <c:v>145433561.58999997</c:v>
                </c:pt>
                <c:pt idx="3">
                  <c:v>565521359.16999996</c:v>
                </c:pt>
                <c:pt idx="4">
                  <c:v>43665942.380000003</c:v>
                </c:pt>
                <c:pt idx="5">
                  <c:v>67290647.041550994</c:v>
                </c:pt>
                <c:pt idx="6">
                  <c:v>67037305.350000001</c:v>
                </c:pt>
                <c:pt idx="7">
                  <c:v>105129847.71658599</c:v>
                </c:pt>
                <c:pt idx="8">
                  <c:v>71694559.950000003</c:v>
                </c:pt>
                <c:pt idx="9">
                  <c:v>83326102.549999997</c:v>
                </c:pt>
                <c:pt idx="10">
                  <c:v>83124402.649999991</c:v>
                </c:pt>
                <c:pt idx="11">
                  <c:v>55889308.149999999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410A-4051-9392-3F58C1D96222}"/>
            </c:ext>
          </c:extLst>
        </c:ser>
        <c:ser>
          <c:idx val="10"/>
          <c:order val="7"/>
          <c:tx>
            <c:strRef>
              <c:f>Plots!$M$3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Plots!$B$89:$B$100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Plots!$M$89:$M$100</c:f>
              <c:numCache>
                <c:formatCode>_-* #,##0_-;\-* #,##0_-;_-* "-"??_-;_-@_-</c:formatCode>
                <c:ptCount val="12"/>
                <c:pt idx="0">
                  <c:v>141933548.70000005</c:v>
                </c:pt>
                <c:pt idx="1">
                  <c:v>95300530.450000003</c:v>
                </c:pt>
                <c:pt idx="2">
                  <c:v>110755657.24999997</c:v>
                </c:pt>
                <c:pt idx="3">
                  <c:v>110178140.30999999</c:v>
                </c:pt>
                <c:pt idx="4">
                  <c:v>149908649.997953</c:v>
                </c:pt>
                <c:pt idx="5">
                  <c:v>165006843.45000008</c:v>
                </c:pt>
                <c:pt idx="6">
                  <c:v>71458866.25</c:v>
                </c:pt>
                <c:pt idx="7">
                  <c:v>90972172.420000002</c:v>
                </c:pt>
                <c:pt idx="8">
                  <c:v>174775002.89999995</c:v>
                </c:pt>
                <c:pt idx="9">
                  <c:v>46460542.250000007</c:v>
                </c:pt>
                <c:pt idx="10">
                  <c:v>44162851.560000002</c:v>
                </c:pt>
                <c:pt idx="11">
                  <c:v>40697904.999999993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10A-4051-9392-3F58C1D962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4802208"/>
        <c:axId val="654805088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Plots!$C$3</c15:sqref>
                        </c15:formulaRef>
                      </c:ext>
                    </c:extLst>
                    <c:strCache>
                      <c:ptCount val="1"/>
                      <c:pt idx="0">
                        <c:v>2005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Plots!$B$89:$B$100</c15:sqref>
                        </c15:formulaRef>
                      </c:ext>
                    </c:extLst>
                    <c:strCache>
                      <c:ptCount val="12"/>
                      <c:pt idx="0">
                        <c:v>January</c:v>
                      </c:pt>
                      <c:pt idx="1">
                        <c:v>February</c:v>
                      </c:pt>
                      <c:pt idx="2">
                        <c:v>March</c:v>
                      </c:pt>
                      <c:pt idx="3">
                        <c:v>April</c:v>
                      </c:pt>
                      <c:pt idx="4">
                        <c:v>May</c:v>
                      </c:pt>
                      <c:pt idx="5">
                        <c:v>June</c:v>
                      </c:pt>
                      <c:pt idx="6">
                        <c:v>July</c:v>
                      </c:pt>
                      <c:pt idx="7">
                        <c:v>August</c:v>
                      </c:pt>
                      <c:pt idx="8">
                        <c:v>September</c:v>
                      </c:pt>
                      <c:pt idx="9">
                        <c:v>October</c:v>
                      </c:pt>
                      <c:pt idx="10">
                        <c:v>November</c:v>
                      </c:pt>
                      <c:pt idx="11">
                        <c:v>December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Plots!$C$89:$C$100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12"/>
                      <c:pt idx="0">
                        <c:v>0</c:v>
                      </c:pt>
                      <c:pt idx="1">
                        <c:v>9936</c:v>
                      </c:pt>
                      <c:pt idx="2">
                        <c:v>738057</c:v>
                      </c:pt>
                      <c:pt idx="3">
                        <c:v>26880</c:v>
                      </c:pt>
                      <c:pt idx="4">
                        <c:v>182820.65</c:v>
                      </c:pt>
                      <c:pt idx="5">
                        <c:v>947550</c:v>
                      </c:pt>
                      <c:pt idx="6">
                        <c:v>918375</c:v>
                      </c:pt>
                      <c:pt idx="7">
                        <c:v>95999</c:v>
                      </c:pt>
                      <c:pt idx="8">
                        <c:v>169140</c:v>
                      </c:pt>
                      <c:pt idx="9">
                        <c:v>496530</c:v>
                      </c:pt>
                      <c:pt idx="10">
                        <c:v>166348</c:v>
                      </c:pt>
                      <c:pt idx="11">
                        <c:v>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410A-4051-9392-3F58C1D96222}"/>
                  </c:ext>
                </c:extLst>
              </c15:ser>
            </c15:filteredLineSeries>
            <c15:filteredLineSeries>
              <c15:ser>
                <c:idx val="4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Plots!$G$3</c15:sqref>
                        </c15:formulaRef>
                      </c:ext>
                    </c:extLst>
                    <c:strCache>
                      <c:ptCount val="1"/>
                      <c:pt idx="0">
                        <c:v>2009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Plots!$B$89:$B$100</c15:sqref>
                        </c15:formulaRef>
                      </c:ext>
                    </c:extLst>
                    <c:strCache>
                      <c:ptCount val="12"/>
                      <c:pt idx="0">
                        <c:v>January</c:v>
                      </c:pt>
                      <c:pt idx="1">
                        <c:v>February</c:v>
                      </c:pt>
                      <c:pt idx="2">
                        <c:v>March</c:v>
                      </c:pt>
                      <c:pt idx="3">
                        <c:v>April</c:v>
                      </c:pt>
                      <c:pt idx="4">
                        <c:v>May</c:v>
                      </c:pt>
                      <c:pt idx="5">
                        <c:v>June</c:v>
                      </c:pt>
                      <c:pt idx="6">
                        <c:v>July</c:v>
                      </c:pt>
                      <c:pt idx="7">
                        <c:v>August</c:v>
                      </c:pt>
                      <c:pt idx="8">
                        <c:v>September</c:v>
                      </c:pt>
                      <c:pt idx="9">
                        <c:v>October</c:v>
                      </c:pt>
                      <c:pt idx="10">
                        <c:v>November</c:v>
                      </c:pt>
                      <c:pt idx="11">
                        <c:v>December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Plots!$G$89:$G$100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12"/>
                      <c:pt idx="0">
                        <c:v>163092557</c:v>
                      </c:pt>
                      <c:pt idx="1">
                        <c:v>6285430</c:v>
                      </c:pt>
                      <c:pt idx="2">
                        <c:v>5743408</c:v>
                      </c:pt>
                      <c:pt idx="3">
                        <c:v>43841132</c:v>
                      </c:pt>
                      <c:pt idx="4">
                        <c:v>9241629</c:v>
                      </c:pt>
                      <c:pt idx="5">
                        <c:v>11023171</c:v>
                      </c:pt>
                      <c:pt idx="6">
                        <c:v>4354450</c:v>
                      </c:pt>
                      <c:pt idx="7">
                        <c:v>19409984</c:v>
                      </c:pt>
                      <c:pt idx="8">
                        <c:v>95522892</c:v>
                      </c:pt>
                      <c:pt idx="9">
                        <c:v>21255960</c:v>
                      </c:pt>
                      <c:pt idx="10">
                        <c:v>21498513</c:v>
                      </c:pt>
                      <c:pt idx="11">
                        <c:v>17867022.399999999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410A-4051-9392-3F58C1D96222}"/>
                  </c:ext>
                </c:extLst>
              </c15:ser>
            </c15:filteredLineSeries>
            <c15:filteredLineSeries>
              <c15:ser>
                <c:idx val="5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Plots!$H$3</c15:sqref>
                        </c15:formulaRef>
                      </c:ext>
                    </c:extLst>
                    <c:strCache>
                      <c:ptCount val="1"/>
                      <c:pt idx="0">
                        <c:v>2010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Plots!$B$89:$B$100</c15:sqref>
                        </c15:formulaRef>
                      </c:ext>
                    </c:extLst>
                    <c:strCache>
                      <c:ptCount val="12"/>
                      <c:pt idx="0">
                        <c:v>January</c:v>
                      </c:pt>
                      <c:pt idx="1">
                        <c:v>February</c:v>
                      </c:pt>
                      <c:pt idx="2">
                        <c:v>March</c:v>
                      </c:pt>
                      <c:pt idx="3">
                        <c:v>April</c:v>
                      </c:pt>
                      <c:pt idx="4">
                        <c:v>May</c:v>
                      </c:pt>
                      <c:pt idx="5">
                        <c:v>June</c:v>
                      </c:pt>
                      <c:pt idx="6">
                        <c:v>July</c:v>
                      </c:pt>
                      <c:pt idx="7">
                        <c:v>August</c:v>
                      </c:pt>
                      <c:pt idx="8">
                        <c:v>September</c:v>
                      </c:pt>
                      <c:pt idx="9">
                        <c:v>October</c:v>
                      </c:pt>
                      <c:pt idx="10">
                        <c:v>November</c:v>
                      </c:pt>
                      <c:pt idx="11">
                        <c:v>December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Plots!$H$89:$H$100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12"/>
                      <c:pt idx="0">
                        <c:v>263319067</c:v>
                      </c:pt>
                      <c:pt idx="1">
                        <c:v>14932813</c:v>
                      </c:pt>
                      <c:pt idx="2">
                        <c:v>35122834</c:v>
                      </c:pt>
                      <c:pt idx="3">
                        <c:v>13031620</c:v>
                      </c:pt>
                      <c:pt idx="4">
                        <c:v>10267528.4</c:v>
                      </c:pt>
                      <c:pt idx="5">
                        <c:v>6385526</c:v>
                      </c:pt>
                      <c:pt idx="6">
                        <c:v>10178182</c:v>
                      </c:pt>
                      <c:pt idx="7">
                        <c:v>13613556.35</c:v>
                      </c:pt>
                      <c:pt idx="8">
                        <c:v>18181176</c:v>
                      </c:pt>
                      <c:pt idx="9">
                        <c:v>7471220</c:v>
                      </c:pt>
                      <c:pt idx="10">
                        <c:v>9534573</c:v>
                      </c:pt>
                      <c:pt idx="11">
                        <c:v>23860556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410A-4051-9392-3F58C1D96222}"/>
                  </c:ext>
                </c:extLst>
              </c15:ser>
            </c15:filteredLineSeries>
            <c15:filteredLineSeries>
              <c15:ser>
                <c:idx val="6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Plots!$I$3</c15:sqref>
                        </c15:formulaRef>
                      </c:ext>
                    </c:extLst>
                    <c:strCache>
                      <c:ptCount val="1"/>
                      <c:pt idx="0">
                        <c:v>2020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Plots!$B$89:$B$100</c15:sqref>
                        </c15:formulaRef>
                      </c:ext>
                    </c:extLst>
                    <c:strCache>
                      <c:ptCount val="12"/>
                      <c:pt idx="0">
                        <c:v>January</c:v>
                      </c:pt>
                      <c:pt idx="1">
                        <c:v>February</c:v>
                      </c:pt>
                      <c:pt idx="2">
                        <c:v>March</c:v>
                      </c:pt>
                      <c:pt idx="3">
                        <c:v>April</c:v>
                      </c:pt>
                      <c:pt idx="4">
                        <c:v>May</c:v>
                      </c:pt>
                      <c:pt idx="5">
                        <c:v>June</c:v>
                      </c:pt>
                      <c:pt idx="6">
                        <c:v>July</c:v>
                      </c:pt>
                      <c:pt idx="7">
                        <c:v>August</c:v>
                      </c:pt>
                      <c:pt idx="8">
                        <c:v>September</c:v>
                      </c:pt>
                      <c:pt idx="9">
                        <c:v>October</c:v>
                      </c:pt>
                      <c:pt idx="10">
                        <c:v>November</c:v>
                      </c:pt>
                      <c:pt idx="11">
                        <c:v>December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Plots!$I$89:$I$100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12"/>
                      <c:pt idx="0">
                        <c:v>39678394.020000003</c:v>
                      </c:pt>
                      <c:pt idx="1">
                        <c:v>24056501.34</c:v>
                      </c:pt>
                      <c:pt idx="2">
                        <c:v>187193495.09000003</c:v>
                      </c:pt>
                      <c:pt idx="3">
                        <c:v>32523378.859999999</c:v>
                      </c:pt>
                      <c:pt idx="4">
                        <c:v>28757581.800000001</c:v>
                      </c:pt>
                      <c:pt idx="5">
                        <c:v>19446435.219999999</c:v>
                      </c:pt>
                      <c:pt idx="6">
                        <c:v>24846648.590000004</c:v>
                      </c:pt>
                      <c:pt idx="7">
                        <c:v>156927810.31999996</c:v>
                      </c:pt>
                      <c:pt idx="8">
                        <c:v>64324423.329999983</c:v>
                      </c:pt>
                      <c:pt idx="9">
                        <c:v>38352575.109999999</c:v>
                      </c:pt>
                      <c:pt idx="10">
                        <c:v>57443659.640000008</c:v>
                      </c:pt>
                      <c:pt idx="11">
                        <c:v>40253647.210000001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410A-4051-9392-3F58C1D96222}"/>
                  </c:ext>
                </c:extLst>
              </c15:ser>
            </c15:filteredLineSeries>
            <c15:filteredLineSeries>
              <c15:ser>
                <c:idx val="7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Plots!$J$3</c15:sqref>
                        </c15:formulaRef>
                      </c:ext>
                    </c:extLst>
                    <c:strCache>
                      <c:ptCount val="1"/>
                      <c:pt idx="0">
                        <c:v>2021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Plots!$B$89:$B$100</c15:sqref>
                        </c15:formulaRef>
                      </c:ext>
                    </c:extLst>
                    <c:strCache>
                      <c:ptCount val="12"/>
                      <c:pt idx="0">
                        <c:v>January</c:v>
                      </c:pt>
                      <c:pt idx="1">
                        <c:v>February</c:v>
                      </c:pt>
                      <c:pt idx="2">
                        <c:v>March</c:v>
                      </c:pt>
                      <c:pt idx="3">
                        <c:v>April</c:v>
                      </c:pt>
                      <c:pt idx="4">
                        <c:v>May</c:v>
                      </c:pt>
                      <c:pt idx="5">
                        <c:v>June</c:v>
                      </c:pt>
                      <c:pt idx="6">
                        <c:v>July</c:v>
                      </c:pt>
                      <c:pt idx="7">
                        <c:v>August</c:v>
                      </c:pt>
                      <c:pt idx="8">
                        <c:v>September</c:v>
                      </c:pt>
                      <c:pt idx="9">
                        <c:v>October</c:v>
                      </c:pt>
                      <c:pt idx="10">
                        <c:v>November</c:v>
                      </c:pt>
                      <c:pt idx="11">
                        <c:v>December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Plots!$J$89:$J$100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12"/>
                      <c:pt idx="0">
                        <c:v>101695102.92</c:v>
                      </c:pt>
                      <c:pt idx="1">
                        <c:v>39714265.150000006</c:v>
                      </c:pt>
                      <c:pt idx="2">
                        <c:v>93645123.700000003</c:v>
                      </c:pt>
                      <c:pt idx="3">
                        <c:v>121309307.15000001</c:v>
                      </c:pt>
                      <c:pt idx="4">
                        <c:v>61666318.770000003</c:v>
                      </c:pt>
                      <c:pt idx="5">
                        <c:v>112452056.38973799</c:v>
                      </c:pt>
                      <c:pt idx="6">
                        <c:v>137027413.65000001</c:v>
                      </c:pt>
                      <c:pt idx="7">
                        <c:v>154845685.28</c:v>
                      </c:pt>
                      <c:pt idx="8">
                        <c:v>132389014.27999999</c:v>
                      </c:pt>
                      <c:pt idx="9">
                        <c:v>120866986.25999999</c:v>
                      </c:pt>
                      <c:pt idx="10">
                        <c:v>89171735.840000004</c:v>
                      </c:pt>
                      <c:pt idx="11">
                        <c:v>82661572.530000001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410A-4051-9392-3F58C1D96222}"/>
                  </c:ext>
                </c:extLst>
              </c15:ser>
            </c15:filteredLineSeries>
          </c:ext>
        </c:extLst>
      </c:lineChart>
      <c:catAx>
        <c:axId val="654802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Museo Sans Cyrl 500" panose="02000000000000000000" pitchFamily="50" charset="0"/>
                <a:ea typeface="+mn-ea"/>
                <a:cs typeface="+mn-cs"/>
              </a:defRPr>
            </a:pPr>
            <a:endParaRPr lang="en-US"/>
          </a:p>
        </c:txPr>
        <c:crossAx val="654805088"/>
        <c:crosses val="autoZero"/>
        <c:auto val="1"/>
        <c:lblAlgn val="ctr"/>
        <c:lblOffset val="100"/>
        <c:noMultiLvlLbl val="0"/>
      </c:catAx>
      <c:valAx>
        <c:axId val="654805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Museo Sans Cyrl 500" panose="02000000000000000000" pitchFamily="50" charset="0"/>
                <a:ea typeface="+mn-ea"/>
                <a:cs typeface="+mn-cs"/>
              </a:defRPr>
            </a:pPr>
            <a:endParaRPr lang="en-US"/>
          </a:p>
        </c:txPr>
        <c:crossAx val="654802208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5.884428533706592E-2"/>
                <c:y val="0.45308964881958641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/>
                    <a:t>KES Millions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Museo Sans Cyrl 500" panose="02000000000000000000" pitchFamily="50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Museo Sans Cyrl 500" panose="02000000000000000000" pitchFamily="50" charset="0"/>
                <a:ea typeface="+mn-ea"/>
                <a:cs typeface="+mn-cs"/>
              </a:defRPr>
            </a:pPr>
            <a:r>
              <a:rPr lang="en-GB" sz="1400" b="1">
                <a:solidFill>
                  <a:schemeClr val="tx1"/>
                </a:solidFill>
                <a:latin typeface="Museo Sans Cyrl 500" panose="02000000000000000000" pitchFamily="50" charset="0"/>
              </a:rPr>
              <a:t>Premiums Received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Museo Sans Cyrl 500" panose="02000000000000000000" pitchFamily="50" charset="0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lineChart>
        <c:grouping val="standard"/>
        <c:varyColors val="0"/>
        <c:ser>
          <c:idx val="8"/>
          <c:order val="5"/>
          <c:tx>
            <c:strRef>
              <c:f>Sheet24!$AP$27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rgbClr val="292B4D"/>
              </a:solidFill>
              <a:round/>
            </a:ln>
            <a:effectLst/>
          </c:spPr>
          <c:marker>
            <c:symbol val="none"/>
          </c:marker>
          <c:cat>
            <c:strRef>
              <c:f>Sheet24!$AG$28:$AG$39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Sheet24!$AP$28:$AP$39</c:f>
              <c:numCache>
                <c:formatCode>_-* #,##0_-;\-* #,##0_-;_-* "-"??_-;_-@_-</c:formatCode>
                <c:ptCount val="12"/>
                <c:pt idx="0">
                  <c:v>814915718.48561013</c:v>
                </c:pt>
                <c:pt idx="1">
                  <c:v>103878129.2343</c:v>
                </c:pt>
                <c:pt idx="2">
                  <c:v>95614947.206</c:v>
                </c:pt>
                <c:pt idx="3">
                  <c:v>202173295.66941798</c:v>
                </c:pt>
                <c:pt idx="4">
                  <c:v>277149919.59049994</c:v>
                </c:pt>
                <c:pt idx="5">
                  <c:v>77806533.672299996</c:v>
                </c:pt>
                <c:pt idx="6">
                  <c:v>385526488.81373698</c:v>
                </c:pt>
                <c:pt idx="7">
                  <c:v>53946047.281970009</c:v>
                </c:pt>
                <c:pt idx="8">
                  <c:v>72673466.060199991</c:v>
                </c:pt>
                <c:pt idx="9">
                  <c:v>76559121.63409999</c:v>
                </c:pt>
                <c:pt idx="10">
                  <c:v>57304413.164900005</c:v>
                </c:pt>
                <c:pt idx="11">
                  <c:v>201443161.273222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94CC-43BD-819D-75A82BD09E66}"/>
            </c:ext>
          </c:extLst>
        </c:ser>
        <c:ser>
          <c:idx val="9"/>
          <c:order val="6"/>
          <c:tx>
            <c:strRef>
              <c:f>Sheet24!$AQ$27</c:f>
              <c:strCache>
                <c:ptCount val="1"/>
                <c:pt idx="0">
                  <c:v>2023</c:v>
                </c:pt>
              </c:strCache>
            </c:strRef>
          </c:tx>
          <c:spPr>
            <a:ln w="28575" cap="rnd">
              <a:solidFill>
                <a:srgbClr val="39B54A"/>
              </a:solidFill>
              <a:round/>
            </a:ln>
            <a:effectLst/>
          </c:spPr>
          <c:marker>
            <c:symbol val="none"/>
          </c:marker>
          <c:cat>
            <c:strRef>
              <c:f>Sheet24!$AG$28:$AG$39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Sheet24!$AQ$28:$AQ$39</c:f>
              <c:numCache>
                <c:formatCode>_-* #,##0_-;\-* #,##0_-;_-* "-"??_-;_-@_-</c:formatCode>
                <c:ptCount val="12"/>
                <c:pt idx="0">
                  <c:v>992145432.50381196</c:v>
                </c:pt>
                <c:pt idx="1">
                  <c:v>159416053.11000001</c:v>
                </c:pt>
                <c:pt idx="2">
                  <c:v>129387917.93759999</c:v>
                </c:pt>
                <c:pt idx="3">
                  <c:v>190986889.99560001</c:v>
                </c:pt>
                <c:pt idx="4">
                  <c:v>338422699.55119997</c:v>
                </c:pt>
                <c:pt idx="5">
                  <c:v>84441053.433676004</c:v>
                </c:pt>
                <c:pt idx="6">
                  <c:v>350164571.71850002</c:v>
                </c:pt>
                <c:pt idx="7">
                  <c:v>61821726.472500004</c:v>
                </c:pt>
                <c:pt idx="8">
                  <c:v>79897763.842199996</c:v>
                </c:pt>
                <c:pt idx="9">
                  <c:v>155172750.53536901</c:v>
                </c:pt>
                <c:pt idx="10">
                  <c:v>97721003.723060012</c:v>
                </c:pt>
                <c:pt idx="11">
                  <c:v>242957523.48754302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94CC-43BD-819D-75A82BD09E66}"/>
            </c:ext>
          </c:extLst>
        </c:ser>
        <c:ser>
          <c:idx val="10"/>
          <c:order val="7"/>
          <c:tx>
            <c:strRef>
              <c:f>Sheet24!$AR$27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Sheet24!$AG$28:$AG$39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Sheet24!$AR$28:$AR$39</c:f>
              <c:numCache>
                <c:formatCode>_-* #,##0_-;\-* #,##0_-;_-* "-"??_-;_-@_-</c:formatCode>
                <c:ptCount val="12"/>
                <c:pt idx="0">
                  <c:v>1213514111.905448</c:v>
                </c:pt>
                <c:pt idx="1">
                  <c:v>134530067.18999985</c:v>
                </c:pt>
                <c:pt idx="2">
                  <c:v>174449972.95459998</c:v>
                </c:pt>
                <c:pt idx="3">
                  <c:v>264780601.41873974</c:v>
                </c:pt>
                <c:pt idx="4">
                  <c:v>215456406.20119983</c:v>
                </c:pt>
                <c:pt idx="5">
                  <c:v>229278832.82289708</c:v>
                </c:pt>
                <c:pt idx="6">
                  <c:v>535142591.01000029</c:v>
                </c:pt>
                <c:pt idx="7">
                  <c:v>90783233.802299872</c:v>
                </c:pt>
                <c:pt idx="8">
                  <c:v>88118323.200723886</c:v>
                </c:pt>
                <c:pt idx="9">
                  <c:v>167696312.9229258</c:v>
                </c:pt>
                <c:pt idx="10">
                  <c:v>97139111.124999955</c:v>
                </c:pt>
                <c:pt idx="11">
                  <c:v>68422971.542807966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4CC-43BD-819D-75A82BD09E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4802208"/>
        <c:axId val="654805088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Sheet24!$AH$27</c15:sqref>
                        </c15:formulaRef>
                      </c:ext>
                    </c:extLst>
                    <c:strCache>
                      <c:ptCount val="1"/>
                      <c:pt idx="0">
                        <c:v>2005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Sheet24!$AG$28:$AG$39</c15:sqref>
                        </c15:formulaRef>
                      </c:ext>
                    </c:extLst>
                    <c:strCache>
                      <c:ptCount val="12"/>
                      <c:pt idx="0">
                        <c:v>January</c:v>
                      </c:pt>
                      <c:pt idx="1">
                        <c:v>February</c:v>
                      </c:pt>
                      <c:pt idx="2">
                        <c:v>March</c:v>
                      </c:pt>
                      <c:pt idx="3">
                        <c:v>April</c:v>
                      </c:pt>
                      <c:pt idx="4">
                        <c:v>May</c:v>
                      </c:pt>
                      <c:pt idx="5">
                        <c:v>June</c:v>
                      </c:pt>
                      <c:pt idx="6">
                        <c:v>July</c:v>
                      </c:pt>
                      <c:pt idx="7">
                        <c:v>August</c:v>
                      </c:pt>
                      <c:pt idx="8">
                        <c:v>September</c:v>
                      </c:pt>
                      <c:pt idx="9">
                        <c:v>October</c:v>
                      </c:pt>
                      <c:pt idx="10">
                        <c:v>November</c:v>
                      </c:pt>
                      <c:pt idx="11">
                        <c:v>December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Sheet24!$AH$28:$AH$39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12"/>
                      <c:pt idx="0">
                        <c:v>-129271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-9671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94CC-43BD-819D-75A82BD09E66}"/>
                  </c:ext>
                </c:extLst>
              </c15:ser>
            </c15:filteredLineSeries>
            <c15:filteredLineSeries>
              <c15:ser>
                <c:idx val="4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Sheet24!$AL$27</c15:sqref>
                        </c15:formulaRef>
                      </c:ext>
                    </c:extLst>
                    <c:strCache>
                      <c:ptCount val="1"/>
                      <c:pt idx="0">
                        <c:v>2009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Sheet24!$AG$28:$AG$39</c15:sqref>
                        </c15:formulaRef>
                      </c:ext>
                    </c:extLst>
                    <c:strCache>
                      <c:ptCount val="12"/>
                      <c:pt idx="0">
                        <c:v>January</c:v>
                      </c:pt>
                      <c:pt idx="1">
                        <c:v>February</c:v>
                      </c:pt>
                      <c:pt idx="2">
                        <c:v>March</c:v>
                      </c:pt>
                      <c:pt idx="3">
                        <c:v>April</c:v>
                      </c:pt>
                      <c:pt idx="4">
                        <c:v>May</c:v>
                      </c:pt>
                      <c:pt idx="5">
                        <c:v>June</c:v>
                      </c:pt>
                      <c:pt idx="6">
                        <c:v>July</c:v>
                      </c:pt>
                      <c:pt idx="7">
                        <c:v>August</c:v>
                      </c:pt>
                      <c:pt idx="8">
                        <c:v>September</c:v>
                      </c:pt>
                      <c:pt idx="9">
                        <c:v>October</c:v>
                      </c:pt>
                      <c:pt idx="10">
                        <c:v>November</c:v>
                      </c:pt>
                      <c:pt idx="11">
                        <c:v>December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Sheet24!$AL$28:$AL$39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12"/>
                      <c:pt idx="0">
                        <c:v>122257193</c:v>
                      </c:pt>
                      <c:pt idx="1">
                        <c:v>29847867</c:v>
                      </c:pt>
                      <c:pt idx="2">
                        <c:v>42308447</c:v>
                      </c:pt>
                      <c:pt idx="3">
                        <c:v>22305545</c:v>
                      </c:pt>
                      <c:pt idx="4">
                        <c:v>31281407</c:v>
                      </c:pt>
                      <c:pt idx="5">
                        <c:v>48335314</c:v>
                      </c:pt>
                      <c:pt idx="6">
                        <c:v>94762126</c:v>
                      </c:pt>
                      <c:pt idx="7">
                        <c:v>19926680</c:v>
                      </c:pt>
                      <c:pt idx="8">
                        <c:v>53197461</c:v>
                      </c:pt>
                      <c:pt idx="9">
                        <c:v>61086338</c:v>
                      </c:pt>
                      <c:pt idx="10">
                        <c:v>28668746</c:v>
                      </c:pt>
                      <c:pt idx="11">
                        <c:v>57275724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94CC-43BD-819D-75A82BD09E66}"/>
                  </c:ext>
                </c:extLst>
              </c15:ser>
            </c15:filteredLineSeries>
            <c15:filteredLineSeries>
              <c15:ser>
                <c:idx val="5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Sheet24!$AM$27</c15:sqref>
                        </c15:formulaRef>
                      </c:ext>
                    </c:extLst>
                    <c:strCache>
                      <c:ptCount val="1"/>
                      <c:pt idx="0">
                        <c:v>2010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Sheet24!$AG$28:$AG$39</c15:sqref>
                        </c15:formulaRef>
                      </c:ext>
                    </c:extLst>
                    <c:strCache>
                      <c:ptCount val="12"/>
                      <c:pt idx="0">
                        <c:v>January</c:v>
                      </c:pt>
                      <c:pt idx="1">
                        <c:v>February</c:v>
                      </c:pt>
                      <c:pt idx="2">
                        <c:v>March</c:v>
                      </c:pt>
                      <c:pt idx="3">
                        <c:v>April</c:v>
                      </c:pt>
                      <c:pt idx="4">
                        <c:v>May</c:v>
                      </c:pt>
                      <c:pt idx="5">
                        <c:v>June</c:v>
                      </c:pt>
                      <c:pt idx="6">
                        <c:v>July</c:v>
                      </c:pt>
                      <c:pt idx="7">
                        <c:v>August</c:v>
                      </c:pt>
                      <c:pt idx="8">
                        <c:v>September</c:v>
                      </c:pt>
                      <c:pt idx="9">
                        <c:v>October</c:v>
                      </c:pt>
                      <c:pt idx="10">
                        <c:v>November</c:v>
                      </c:pt>
                      <c:pt idx="11">
                        <c:v>December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Sheet24!$AM$28:$AM$39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12"/>
                      <c:pt idx="0">
                        <c:v>162465600</c:v>
                      </c:pt>
                      <c:pt idx="1">
                        <c:v>39901623</c:v>
                      </c:pt>
                      <c:pt idx="2">
                        <c:v>36040381</c:v>
                      </c:pt>
                      <c:pt idx="3">
                        <c:v>42742268</c:v>
                      </c:pt>
                      <c:pt idx="4">
                        <c:v>42670361</c:v>
                      </c:pt>
                      <c:pt idx="5">
                        <c:v>52993003</c:v>
                      </c:pt>
                      <c:pt idx="6">
                        <c:v>123143584</c:v>
                      </c:pt>
                      <c:pt idx="7">
                        <c:v>26500173</c:v>
                      </c:pt>
                      <c:pt idx="8">
                        <c:v>35698180</c:v>
                      </c:pt>
                      <c:pt idx="9">
                        <c:v>80894177</c:v>
                      </c:pt>
                      <c:pt idx="10">
                        <c:v>43327822</c:v>
                      </c:pt>
                      <c:pt idx="11">
                        <c:v>86937877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94CC-43BD-819D-75A82BD09E66}"/>
                  </c:ext>
                </c:extLst>
              </c15:ser>
            </c15:filteredLineSeries>
            <c15:filteredLineSeries>
              <c15:ser>
                <c:idx val="6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Sheet24!$AN$27</c15:sqref>
                        </c15:formulaRef>
                      </c:ext>
                    </c:extLst>
                    <c:strCache>
                      <c:ptCount val="1"/>
                      <c:pt idx="0">
                        <c:v>2020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Sheet24!$AG$28:$AG$39</c15:sqref>
                        </c15:formulaRef>
                      </c:ext>
                    </c:extLst>
                    <c:strCache>
                      <c:ptCount val="12"/>
                      <c:pt idx="0">
                        <c:v>January</c:v>
                      </c:pt>
                      <c:pt idx="1">
                        <c:v>February</c:v>
                      </c:pt>
                      <c:pt idx="2">
                        <c:v>March</c:v>
                      </c:pt>
                      <c:pt idx="3">
                        <c:v>April</c:v>
                      </c:pt>
                      <c:pt idx="4">
                        <c:v>May</c:v>
                      </c:pt>
                      <c:pt idx="5">
                        <c:v>June</c:v>
                      </c:pt>
                      <c:pt idx="6">
                        <c:v>July</c:v>
                      </c:pt>
                      <c:pt idx="7">
                        <c:v>August</c:v>
                      </c:pt>
                      <c:pt idx="8">
                        <c:v>September</c:v>
                      </c:pt>
                      <c:pt idx="9">
                        <c:v>October</c:v>
                      </c:pt>
                      <c:pt idx="10">
                        <c:v>November</c:v>
                      </c:pt>
                      <c:pt idx="11">
                        <c:v>December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Sheet24!$AN$28:$AN$39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12"/>
                      <c:pt idx="0">
                        <c:v>454419000.88316679</c:v>
                      </c:pt>
                      <c:pt idx="1">
                        <c:v>63605105.763999999</c:v>
                      </c:pt>
                      <c:pt idx="2">
                        <c:v>66816787.519999996</c:v>
                      </c:pt>
                      <c:pt idx="3">
                        <c:v>112056765.82389998</c:v>
                      </c:pt>
                      <c:pt idx="4">
                        <c:v>55211906.759999998</c:v>
                      </c:pt>
                      <c:pt idx="5">
                        <c:v>206322682.12419999</c:v>
                      </c:pt>
                      <c:pt idx="6">
                        <c:v>174842197.67339998</c:v>
                      </c:pt>
                      <c:pt idx="7">
                        <c:v>21942894</c:v>
                      </c:pt>
                      <c:pt idx="8">
                        <c:v>31095087.342739999</c:v>
                      </c:pt>
                      <c:pt idx="9">
                        <c:v>129526352.9628</c:v>
                      </c:pt>
                      <c:pt idx="10">
                        <c:v>43266485.175999999</c:v>
                      </c:pt>
                      <c:pt idx="11">
                        <c:v>112376384.60990001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94CC-43BD-819D-75A82BD09E66}"/>
                  </c:ext>
                </c:extLst>
              </c15:ser>
            </c15:filteredLineSeries>
            <c15:filteredLineSeries>
              <c15:ser>
                <c:idx val="7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Sheet24!$AO$27</c15:sqref>
                        </c15:formulaRef>
                      </c:ext>
                    </c:extLst>
                    <c:strCache>
                      <c:ptCount val="1"/>
                      <c:pt idx="0">
                        <c:v>2021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Sheet24!$AG$28:$AG$39</c15:sqref>
                        </c15:formulaRef>
                      </c:ext>
                    </c:extLst>
                    <c:strCache>
                      <c:ptCount val="12"/>
                      <c:pt idx="0">
                        <c:v>January</c:v>
                      </c:pt>
                      <c:pt idx="1">
                        <c:v>February</c:v>
                      </c:pt>
                      <c:pt idx="2">
                        <c:v>March</c:v>
                      </c:pt>
                      <c:pt idx="3">
                        <c:v>April</c:v>
                      </c:pt>
                      <c:pt idx="4">
                        <c:v>May</c:v>
                      </c:pt>
                      <c:pt idx="5">
                        <c:v>June</c:v>
                      </c:pt>
                      <c:pt idx="6">
                        <c:v>July</c:v>
                      </c:pt>
                      <c:pt idx="7">
                        <c:v>August</c:v>
                      </c:pt>
                      <c:pt idx="8">
                        <c:v>September</c:v>
                      </c:pt>
                      <c:pt idx="9">
                        <c:v>October</c:v>
                      </c:pt>
                      <c:pt idx="10">
                        <c:v>November</c:v>
                      </c:pt>
                      <c:pt idx="11">
                        <c:v>December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Sheet24!$AO$28:$AO$39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12"/>
                      <c:pt idx="0">
                        <c:v>500788009.60499996</c:v>
                      </c:pt>
                      <c:pt idx="1">
                        <c:v>63066915.140000008</c:v>
                      </c:pt>
                      <c:pt idx="2">
                        <c:v>71798842.710000008</c:v>
                      </c:pt>
                      <c:pt idx="3">
                        <c:v>158191257.99702895</c:v>
                      </c:pt>
                      <c:pt idx="4">
                        <c:v>225065134.02214003</c:v>
                      </c:pt>
                      <c:pt idx="5">
                        <c:v>50337185.976300009</c:v>
                      </c:pt>
                      <c:pt idx="6">
                        <c:v>251830195.99750003</c:v>
                      </c:pt>
                      <c:pt idx="7">
                        <c:v>47179602.510000005</c:v>
                      </c:pt>
                      <c:pt idx="8">
                        <c:v>45702380.552599996</c:v>
                      </c:pt>
                      <c:pt idx="9">
                        <c:v>125498995.1241</c:v>
                      </c:pt>
                      <c:pt idx="10">
                        <c:v>58082207.899700001</c:v>
                      </c:pt>
                      <c:pt idx="11">
                        <c:v>232997933.33849198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94CC-43BD-819D-75A82BD09E66}"/>
                  </c:ext>
                </c:extLst>
              </c15:ser>
            </c15:filteredLineSeries>
          </c:ext>
        </c:extLst>
      </c:lineChart>
      <c:catAx>
        <c:axId val="654802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Museo Sans Cyrl 500" panose="02000000000000000000" pitchFamily="50" charset="0"/>
                <a:ea typeface="+mn-ea"/>
                <a:cs typeface="+mn-cs"/>
              </a:defRPr>
            </a:pPr>
            <a:endParaRPr lang="en-US"/>
          </a:p>
        </c:txPr>
        <c:crossAx val="654805088"/>
        <c:crosses val="autoZero"/>
        <c:auto val="1"/>
        <c:lblAlgn val="ctr"/>
        <c:lblOffset val="100"/>
        <c:noMultiLvlLbl val="0"/>
      </c:catAx>
      <c:valAx>
        <c:axId val="654805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Museo Sans Cyrl 500" panose="02000000000000000000" pitchFamily="50" charset="0"/>
                <a:ea typeface="+mn-ea"/>
                <a:cs typeface="+mn-cs"/>
              </a:defRPr>
            </a:pPr>
            <a:endParaRPr lang="en-US"/>
          </a:p>
        </c:txPr>
        <c:crossAx val="654802208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2.0214944038465407E-2"/>
                <c:y val="0.38918635215041247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/>
                    <a:t>KES Millions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Museo Sans Cyrl 500" panose="02000000000000000000" pitchFamily="50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E7CB4E-BFE9-4DD2-9680-783C88FE1AD4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106C58-3311-4CE8-A6E8-DCB3849FEAD0}">
      <dgm:prSet/>
      <dgm:spPr>
        <a:ln>
          <a:noFill/>
        </a:ln>
      </dgm:spPr>
      <dgm:t>
        <a:bodyPr/>
        <a:lstStyle/>
        <a:p>
          <a:r>
            <a:rPr lang="en-US">
              <a:latin typeface="Museo Sans Cyrl 300" panose="02000000000000000000" pitchFamily="50" charset="0"/>
            </a:rPr>
            <a:t>1</a:t>
          </a:r>
        </a:p>
      </dgm:t>
    </dgm:pt>
    <dgm:pt modelId="{8C00FF3B-A330-4943-9219-57FE108F6BDE}" type="parTrans" cxnId="{4EC464BC-FD35-4C79-9E24-9DA8F3F38A31}">
      <dgm:prSet/>
      <dgm:spPr/>
      <dgm:t>
        <a:bodyPr/>
        <a:lstStyle/>
        <a:p>
          <a:endParaRPr lang="en-US"/>
        </a:p>
      </dgm:t>
    </dgm:pt>
    <dgm:pt modelId="{945D1A70-1748-48A6-A95B-33B4A1D1B428}" type="sibTrans" cxnId="{4EC464BC-FD35-4C79-9E24-9DA8F3F38A31}">
      <dgm:prSet/>
      <dgm:spPr/>
      <dgm:t>
        <a:bodyPr/>
        <a:lstStyle/>
        <a:p>
          <a:endParaRPr lang="en-US"/>
        </a:p>
      </dgm:t>
    </dgm:pt>
    <dgm:pt modelId="{65C98D04-EC97-4A24-BB1C-3DC50090A3E9}">
      <dgm:prSet/>
      <dgm:spPr>
        <a:solidFill>
          <a:srgbClr val="39B54A"/>
        </a:solidFill>
        <a:ln>
          <a:noFill/>
        </a:ln>
      </dgm:spPr>
      <dgm:t>
        <a:bodyPr/>
        <a:lstStyle/>
        <a:p>
          <a:r>
            <a:rPr lang="en-US">
              <a:latin typeface="Museo Sans Cyrl 300" panose="02000000000000000000" pitchFamily="50" charset="0"/>
            </a:rPr>
            <a:t>Background &amp; Context</a:t>
          </a:r>
        </a:p>
      </dgm:t>
    </dgm:pt>
    <dgm:pt modelId="{1FE178D1-29A3-4445-B601-9DF5BA599490}" type="parTrans" cxnId="{16A2845A-997E-466E-AD33-01107A687F55}">
      <dgm:prSet/>
      <dgm:spPr/>
      <dgm:t>
        <a:bodyPr/>
        <a:lstStyle/>
        <a:p>
          <a:endParaRPr lang="en-US"/>
        </a:p>
      </dgm:t>
    </dgm:pt>
    <dgm:pt modelId="{B5BB9C26-45A8-433C-9E8E-5759D5E92BE4}" type="sibTrans" cxnId="{16A2845A-997E-466E-AD33-01107A687F55}">
      <dgm:prSet/>
      <dgm:spPr/>
      <dgm:t>
        <a:bodyPr/>
        <a:lstStyle/>
        <a:p>
          <a:endParaRPr lang="en-US"/>
        </a:p>
      </dgm:t>
    </dgm:pt>
    <dgm:pt modelId="{16C9FBE1-D0A7-431E-B877-FB6E2B2471A5}">
      <dgm:prSet/>
      <dgm:spPr>
        <a:ln>
          <a:noFill/>
        </a:ln>
      </dgm:spPr>
      <dgm:t>
        <a:bodyPr/>
        <a:lstStyle/>
        <a:p>
          <a:r>
            <a:rPr lang="en-US">
              <a:latin typeface="Museo Sans Cyrl 300" panose="02000000000000000000" pitchFamily="50" charset="0"/>
            </a:rPr>
            <a:t>2</a:t>
          </a:r>
        </a:p>
      </dgm:t>
    </dgm:pt>
    <dgm:pt modelId="{A6CE88E8-689E-4F77-855B-696F069FCDAD}" type="parTrans" cxnId="{ECB61FBF-E4FC-43E4-9AC5-FB2FD64CE386}">
      <dgm:prSet/>
      <dgm:spPr/>
      <dgm:t>
        <a:bodyPr/>
        <a:lstStyle/>
        <a:p>
          <a:endParaRPr lang="en-US"/>
        </a:p>
      </dgm:t>
    </dgm:pt>
    <dgm:pt modelId="{BDA2C406-D9D0-45FF-92E9-B79B4FBAC3F9}" type="sibTrans" cxnId="{ECB61FBF-E4FC-43E4-9AC5-FB2FD64CE386}">
      <dgm:prSet/>
      <dgm:spPr/>
      <dgm:t>
        <a:bodyPr/>
        <a:lstStyle/>
        <a:p>
          <a:endParaRPr lang="en-US"/>
        </a:p>
      </dgm:t>
    </dgm:pt>
    <dgm:pt modelId="{FF780CE3-56F5-472F-BE39-31781AA912A0}">
      <dgm:prSet/>
      <dgm:spPr>
        <a:solidFill>
          <a:srgbClr val="292B4D"/>
        </a:solidFill>
        <a:ln>
          <a:noFill/>
        </a:ln>
      </dgm:spPr>
      <dgm:t>
        <a:bodyPr/>
        <a:lstStyle/>
        <a:p>
          <a:r>
            <a:rPr lang="en-US" dirty="0">
              <a:latin typeface="Museo Sans Cyrl 300" panose="02000000000000000000" pitchFamily="50" charset="0"/>
            </a:rPr>
            <a:t>Key Findings from Sampled Dataset</a:t>
          </a:r>
        </a:p>
      </dgm:t>
    </dgm:pt>
    <dgm:pt modelId="{7C3C3029-E775-415C-B3F0-5311F5EF7C5F}" type="parTrans" cxnId="{0676065C-6873-4FBA-B926-9FDE4B095FF6}">
      <dgm:prSet/>
      <dgm:spPr/>
      <dgm:t>
        <a:bodyPr/>
        <a:lstStyle/>
        <a:p>
          <a:endParaRPr lang="en-US"/>
        </a:p>
      </dgm:t>
    </dgm:pt>
    <dgm:pt modelId="{880FC113-83F0-40C6-A47A-7CC5F46C24E3}" type="sibTrans" cxnId="{0676065C-6873-4FBA-B926-9FDE4B095FF6}">
      <dgm:prSet/>
      <dgm:spPr/>
      <dgm:t>
        <a:bodyPr/>
        <a:lstStyle/>
        <a:p>
          <a:endParaRPr lang="en-US"/>
        </a:p>
      </dgm:t>
    </dgm:pt>
    <dgm:pt modelId="{00308D3B-3310-4BC3-B283-FE90E3F762F4}">
      <dgm:prSet/>
      <dgm:spPr>
        <a:ln>
          <a:noFill/>
        </a:ln>
      </dgm:spPr>
      <dgm:t>
        <a:bodyPr/>
        <a:lstStyle/>
        <a:p>
          <a:r>
            <a:rPr lang="en-US">
              <a:latin typeface="Museo Sans Cyrl 300" panose="02000000000000000000" pitchFamily="50" charset="0"/>
            </a:rPr>
            <a:t>3</a:t>
          </a:r>
        </a:p>
      </dgm:t>
    </dgm:pt>
    <dgm:pt modelId="{FCA80C0D-7F23-4BA5-8AA4-248ADBE9970E}" type="parTrans" cxnId="{C215B0E4-B4F5-47CE-8E09-E5C1EA206CAA}">
      <dgm:prSet/>
      <dgm:spPr/>
      <dgm:t>
        <a:bodyPr/>
        <a:lstStyle/>
        <a:p>
          <a:endParaRPr lang="en-US"/>
        </a:p>
      </dgm:t>
    </dgm:pt>
    <dgm:pt modelId="{1C570990-764C-4AD1-82A8-7BF93D2B5681}" type="sibTrans" cxnId="{C215B0E4-B4F5-47CE-8E09-E5C1EA206CAA}">
      <dgm:prSet/>
      <dgm:spPr/>
      <dgm:t>
        <a:bodyPr/>
        <a:lstStyle/>
        <a:p>
          <a:endParaRPr lang="en-US"/>
        </a:p>
      </dgm:t>
    </dgm:pt>
    <dgm:pt modelId="{42386DC2-3374-48A3-B63C-C07FAF7472AE}">
      <dgm:prSet/>
      <dgm:spPr>
        <a:solidFill>
          <a:srgbClr val="39B54A"/>
        </a:solidFill>
        <a:ln>
          <a:noFill/>
        </a:ln>
      </dgm:spPr>
      <dgm:t>
        <a:bodyPr/>
        <a:lstStyle/>
        <a:p>
          <a:r>
            <a:rPr lang="en-US" dirty="0">
              <a:latin typeface="Museo Sans Cyrl 300" panose="02000000000000000000" pitchFamily="50" charset="0"/>
            </a:rPr>
            <a:t>Global Solutions</a:t>
          </a:r>
        </a:p>
      </dgm:t>
    </dgm:pt>
    <dgm:pt modelId="{56A77E4B-FB7E-4776-BE84-616033F2249F}" type="parTrans" cxnId="{55D9D2F3-BE58-4E7B-BFB9-721AA565D0EF}">
      <dgm:prSet/>
      <dgm:spPr/>
      <dgm:t>
        <a:bodyPr/>
        <a:lstStyle/>
        <a:p>
          <a:endParaRPr lang="en-US"/>
        </a:p>
      </dgm:t>
    </dgm:pt>
    <dgm:pt modelId="{78C9AD2B-D1EA-4DA3-ADEF-14667080BC83}" type="sibTrans" cxnId="{55D9D2F3-BE58-4E7B-BFB9-721AA565D0EF}">
      <dgm:prSet/>
      <dgm:spPr/>
      <dgm:t>
        <a:bodyPr/>
        <a:lstStyle/>
        <a:p>
          <a:endParaRPr lang="en-US"/>
        </a:p>
      </dgm:t>
    </dgm:pt>
    <dgm:pt modelId="{7BDDD64B-B4F2-41F3-9716-6EB0BE0E8E9F}">
      <dgm:prSet/>
      <dgm:spPr>
        <a:ln>
          <a:noFill/>
        </a:ln>
      </dgm:spPr>
      <dgm:t>
        <a:bodyPr/>
        <a:lstStyle/>
        <a:p>
          <a:r>
            <a:rPr lang="en-US">
              <a:latin typeface="Museo Sans Cyrl 300" panose="02000000000000000000" pitchFamily="50" charset="0"/>
            </a:rPr>
            <a:t>4</a:t>
          </a:r>
        </a:p>
      </dgm:t>
    </dgm:pt>
    <dgm:pt modelId="{1222EB44-AC30-4821-B523-663D306ACCC7}" type="parTrans" cxnId="{0A4BB923-AC2E-432E-ADD5-10BC4AAA8D0D}">
      <dgm:prSet/>
      <dgm:spPr/>
      <dgm:t>
        <a:bodyPr/>
        <a:lstStyle/>
        <a:p>
          <a:endParaRPr lang="en-US"/>
        </a:p>
      </dgm:t>
    </dgm:pt>
    <dgm:pt modelId="{8580F4EB-E79B-43D8-A5F0-DE7108A72D27}" type="sibTrans" cxnId="{0A4BB923-AC2E-432E-ADD5-10BC4AAA8D0D}">
      <dgm:prSet/>
      <dgm:spPr/>
      <dgm:t>
        <a:bodyPr/>
        <a:lstStyle/>
        <a:p>
          <a:endParaRPr lang="en-US"/>
        </a:p>
      </dgm:t>
    </dgm:pt>
    <dgm:pt modelId="{07040FA6-2E28-40D0-9F17-0703E4422A26}">
      <dgm:prSet/>
      <dgm:spPr>
        <a:solidFill>
          <a:srgbClr val="292B4D"/>
        </a:solidFill>
        <a:ln>
          <a:noFill/>
        </a:ln>
      </dgm:spPr>
      <dgm:t>
        <a:bodyPr/>
        <a:lstStyle/>
        <a:p>
          <a:r>
            <a:rPr lang="en-US">
              <a:latin typeface="Museo Sans Cyrl 300" panose="02000000000000000000" pitchFamily="50" charset="0"/>
            </a:rPr>
            <a:t>Role of Actuaries</a:t>
          </a:r>
        </a:p>
      </dgm:t>
    </dgm:pt>
    <dgm:pt modelId="{1BA1FF6E-30E2-4EA2-A6CD-E7C0E30B612B}" type="parTrans" cxnId="{6B78E8DA-6647-4837-9378-BC1466CD01C1}">
      <dgm:prSet/>
      <dgm:spPr/>
      <dgm:t>
        <a:bodyPr/>
        <a:lstStyle/>
        <a:p>
          <a:endParaRPr lang="en-US"/>
        </a:p>
      </dgm:t>
    </dgm:pt>
    <dgm:pt modelId="{A70C0EFB-B723-43E7-B0A8-3DA05EDE9D7E}" type="sibTrans" cxnId="{6B78E8DA-6647-4837-9378-BC1466CD01C1}">
      <dgm:prSet/>
      <dgm:spPr/>
      <dgm:t>
        <a:bodyPr/>
        <a:lstStyle/>
        <a:p>
          <a:endParaRPr lang="en-US"/>
        </a:p>
      </dgm:t>
    </dgm:pt>
    <dgm:pt modelId="{E1186491-E299-48F1-8F0B-EBAB38FA8568}">
      <dgm:prSet/>
      <dgm:spPr>
        <a:ln>
          <a:noFill/>
        </a:ln>
      </dgm:spPr>
      <dgm:t>
        <a:bodyPr/>
        <a:lstStyle/>
        <a:p>
          <a:r>
            <a:rPr lang="en-US">
              <a:latin typeface="Museo Sans Cyrl 300" panose="02000000000000000000" pitchFamily="50" charset="0"/>
            </a:rPr>
            <a:t>5</a:t>
          </a:r>
        </a:p>
      </dgm:t>
    </dgm:pt>
    <dgm:pt modelId="{B5530F68-AF68-4292-A8DE-951F6B106860}" type="parTrans" cxnId="{2C182009-2811-47D3-930B-3C318CBB2218}">
      <dgm:prSet/>
      <dgm:spPr/>
      <dgm:t>
        <a:bodyPr/>
        <a:lstStyle/>
        <a:p>
          <a:endParaRPr lang="en-US"/>
        </a:p>
      </dgm:t>
    </dgm:pt>
    <dgm:pt modelId="{ED82E789-F3C0-4A83-8960-B80F239B69FE}" type="sibTrans" cxnId="{2C182009-2811-47D3-930B-3C318CBB2218}">
      <dgm:prSet/>
      <dgm:spPr/>
      <dgm:t>
        <a:bodyPr/>
        <a:lstStyle/>
        <a:p>
          <a:endParaRPr lang="en-US"/>
        </a:p>
      </dgm:t>
    </dgm:pt>
    <dgm:pt modelId="{C5132B73-AB69-4B93-85F2-8D8320469ABA}">
      <dgm:prSet/>
      <dgm:spPr>
        <a:solidFill>
          <a:srgbClr val="39B54A"/>
        </a:solidFill>
        <a:ln>
          <a:noFill/>
        </a:ln>
      </dgm:spPr>
      <dgm:t>
        <a:bodyPr/>
        <a:lstStyle/>
        <a:p>
          <a:r>
            <a:rPr lang="en-US">
              <a:latin typeface="Museo Sans Cyrl 300" panose="02000000000000000000" pitchFamily="50" charset="0"/>
            </a:rPr>
            <a:t>Other Stakeholders</a:t>
          </a:r>
        </a:p>
      </dgm:t>
    </dgm:pt>
    <dgm:pt modelId="{BA52D4A4-7784-4ED2-8EBC-35073D3DF820}" type="parTrans" cxnId="{B3180482-4FFD-4DA4-939F-D1F7C7FAB2EB}">
      <dgm:prSet/>
      <dgm:spPr/>
      <dgm:t>
        <a:bodyPr/>
        <a:lstStyle/>
        <a:p>
          <a:endParaRPr lang="en-US"/>
        </a:p>
      </dgm:t>
    </dgm:pt>
    <dgm:pt modelId="{B31D82B9-281D-491C-89E0-29DA7F1F0A12}" type="sibTrans" cxnId="{B3180482-4FFD-4DA4-939F-D1F7C7FAB2EB}">
      <dgm:prSet/>
      <dgm:spPr/>
      <dgm:t>
        <a:bodyPr/>
        <a:lstStyle/>
        <a:p>
          <a:endParaRPr lang="en-US"/>
        </a:p>
      </dgm:t>
    </dgm:pt>
    <dgm:pt modelId="{AFC05D99-AC88-42C0-BFF4-88CC2D84ACA7}" type="pres">
      <dgm:prSet presAssocID="{5DE7CB4E-BFE9-4DD2-9680-783C88FE1AD4}" presName="Name0" presStyleCnt="0">
        <dgm:presLayoutVars>
          <dgm:dir/>
          <dgm:animLvl val="lvl"/>
          <dgm:resizeHandles val="exact"/>
        </dgm:presLayoutVars>
      </dgm:prSet>
      <dgm:spPr/>
    </dgm:pt>
    <dgm:pt modelId="{EDA91689-DD71-4D72-9516-9522E98FE1C8}" type="pres">
      <dgm:prSet presAssocID="{49106C58-3311-4CE8-A6E8-DCB3849FEAD0}" presName="linNode" presStyleCnt="0"/>
      <dgm:spPr/>
    </dgm:pt>
    <dgm:pt modelId="{FD02766E-1A36-45B8-B9F5-DB03CE762790}" type="pres">
      <dgm:prSet presAssocID="{49106C58-3311-4CE8-A6E8-DCB3849FEAD0}" presName="parentText" presStyleLbl="solidFgAcc1" presStyleIdx="0" presStyleCnt="5">
        <dgm:presLayoutVars>
          <dgm:chMax val="1"/>
          <dgm:bulletEnabled/>
        </dgm:presLayoutVars>
      </dgm:prSet>
      <dgm:spPr/>
    </dgm:pt>
    <dgm:pt modelId="{F4EA8197-563D-4A53-9240-9A6D1B49EDF3}" type="pres">
      <dgm:prSet presAssocID="{49106C58-3311-4CE8-A6E8-DCB3849FEAD0}" presName="descendantText" presStyleLbl="alignNode1" presStyleIdx="0" presStyleCnt="5">
        <dgm:presLayoutVars>
          <dgm:bulletEnabled/>
        </dgm:presLayoutVars>
      </dgm:prSet>
      <dgm:spPr/>
    </dgm:pt>
    <dgm:pt modelId="{1E33EAC8-F07C-412E-919B-04A4C10AB222}" type="pres">
      <dgm:prSet presAssocID="{945D1A70-1748-48A6-A95B-33B4A1D1B428}" presName="sp" presStyleCnt="0"/>
      <dgm:spPr/>
    </dgm:pt>
    <dgm:pt modelId="{FA0E2BA6-2795-4D77-BB2F-2E6E863ED376}" type="pres">
      <dgm:prSet presAssocID="{16C9FBE1-D0A7-431E-B877-FB6E2B2471A5}" presName="linNode" presStyleCnt="0"/>
      <dgm:spPr/>
    </dgm:pt>
    <dgm:pt modelId="{EEBD6A3F-1696-45F1-BF3D-2438AEC6C82F}" type="pres">
      <dgm:prSet presAssocID="{16C9FBE1-D0A7-431E-B877-FB6E2B2471A5}" presName="parentText" presStyleLbl="solidFgAcc1" presStyleIdx="1" presStyleCnt="5">
        <dgm:presLayoutVars>
          <dgm:chMax val="1"/>
          <dgm:bulletEnabled/>
        </dgm:presLayoutVars>
      </dgm:prSet>
      <dgm:spPr/>
    </dgm:pt>
    <dgm:pt modelId="{1F5B96A7-2E1D-47EE-B5F0-CA01599370AE}" type="pres">
      <dgm:prSet presAssocID="{16C9FBE1-D0A7-431E-B877-FB6E2B2471A5}" presName="descendantText" presStyleLbl="alignNode1" presStyleIdx="1" presStyleCnt="5">
        <dgm:presLayoutVars>
          <dgm:bulletEnabled/>
        </dgm:presLayoutVars>
      </dgm:prSet>
      <dgm:spPr/>
    </dgm:pt>
    <dgm:pt modelId="{C2592027-46E5-4445-914C-684D0717C9E5}" type="pres">
      <dgm:prSet presAssocID="{BDA2C406-D9D0-45FF-92E9-B79B4FBAC3F9}" presName="sp" presStyleCnt="0"/>
      <dgm:spPr/>
    </dgm:pt>
    <dgm:pt modelId="{0759F164-0B11-45F3-917E-23E07EE15C72}" type="pres">
      <dgm:prSet presAssocID="{00308D3B-3310-4BC3-B283-FE90E3F762F4}" presName="linNode" presStyleCnt="0"/>
      <dgm:spPr/>
    </dgm:pt>
    <dgm:pt modelId="{619EE7F9-1A26-4ECF-A290-072F585DC811}" type="pres">
      <dgm:prSet presAssocID="{00308D3B-3310-4BC3-B283-FE90E3F762F4}" presName="parentText" presStyleLbl="solidFgAcc1" presStyleIdx="2" presStyleCnt="5">
        <dgm:presLayoutVars>
          <dgm:chMax val="1"/>
          <dgm:bulletEnabled/>
        </dgm:presLayoutVars>
      </dgm:prSet>
      <dgm:spPr/>
    </dgm:pt>
    <dgm:pt modelId="{523298B5-9F65-441D-A956-657AF7E4E340}" type="pres">
      <dgm:prSet presAssocID="{00308D3B-3310-4BC3-B283-FE90E3F762F4}" presName="descendantText" presStyleLbl="alignNode1" presStyleIdx="2" presStyleCnt="5">
        <dgm:presLayoutVars>
          <dgm:bulletEnabled/>
        </dgm:presLayoutVars>
      </dgm:prSet>
      <dgm:spPr/>
    </dgm:pt>
    <dgm:pt modelId="{DA44CA9F-930E-4A06-8264-795758C5B4C1}" type="pres">
      <dgm:prSet presAssocID="{1C570990-764C-4AD1-82A8-7BF93D2B5681}" presName="sp" presStyleCnt="0"/>
      <dgm:spPr/>
    </dgm:pt>
    <dgm:pt modelId="{FE82CECB-9E7F-446D-BAEF-D4012E649968}" type="pres">
      <dgm:prSet presAssocID="{7BDDD64B-B4F2-41F3-9716-6EB0BE0E8E9F}" presName="linNode" presStyleCnt="0"/>
      <dgm:spPr/>
    </dgm:pt>
    <dgm:pt modelId="{AE55B149-8E66-49A4-8B8E-AE202E68A4BC}" type="pres">
      <dgm:prSet presAssocID="{7BDDD64B-B4F2-41F3-9716-6EB0BE0E8E9F}" presName="parentText" presStyleLbl="solidFgAcc1" presStyleIdx="3" presStyleCnt="5">
        <dgm:presLayoutVars>
          <dgm:chMax val="1"/>
          <dgm:bulletEnabled/>
        </dgm:presLayoutVars>
      </dgm:prSet>
      <dgm:spPr/>
    </dgm:pt>
    <dgm:pt modelId="{88598A4F-5D0E-4599-B566-3A1E28A98B09}" type="pres">
      <dgm:prSet presAssocID="{7BDDD64B-B4F2-41F3-9716-6EB0BE0E8E9F}" presName="descendantText" presStyleLbl="alignNode1" presStyleIdx="3" presStyleCnt="5">
        <dgm:presLayoutVars>
          <dgm:bulletEnabled/>
        </dgm:presLayoutVars>
      </dgm:prSet>
      <dgm:spPr/>
    </dgm:pt>
    <dgm:pt modelId="{1FAD6A9D-16D3-427A-B092-99198A4F848E}" type="pres">
      <dgm:prSet presAssocID="{8580F4EB-E79B-43D8-A5F0-DE7108A72D27}" presName="sp" presStyleCnt="0"/>
      <dgm:spPr/>
    </dgm:pt>
    <dgm:pt modelId="{1BF8E506-3F8D-432B-82FD-AD536AC32E22}" type="pres">
      <dgm:prSet presAssocID="{E1186491-E299-48F1-8F0B-EBAB38FA8568}" presName="linNode" presStyleCnt="0"/>
      <dgm:spPr/>
    </dgm:pt>
    <dgm:pt modelId="{902699C9-284E-4266-A733-D03024EFF3E5}" type="pres">
      <dgm:prSet presAssocID="{E1186491-E299-48F1-8F0B-EBAB38FA8568}" presName="parentText" presStyleLbl="solidFgAcc1" presStyleIdx="4" presStyleCnt="5">
        <dgm:presLayoutVars>
          <dgm:chMax val="1"/>
          <dgm:bulletEnabled/>
        </dgm:presLayoutVars>
      </dgm:prSet>
      <dgm:spPr/>
    </dgm:pt>
    <dgm:pt modelId="{253D02ED-3541-471C-A8D4-8D9E843C9A00}" type="pres">
      <dgm:prSet presAssocID="{E1186491-E299-48F1-8F0B-EBAB38FA8568}" presName="descendantText" presStyleLbl="alignNode1" presStyleIdx="4" presStyleCnt="5">
        <dgm:presLayoutVars>
          <dgm:bulletEnabled/>
        </dgm:presLayoutVars>
      </dgm:prSet>
      <dgm:spPr/>
    </dgm:pt>
  </dgm:ptLst>
  <dgm:cxnLst>
    <dgm:cxn modelId="{2C182009-2811-47D3-930B-3C318CBB2218}" srcId="{5DE7CB4E-BFE9-4DD2-9680-783C88FE1AD4}" destId="{E1186491-E299-48F1-8F0B-EBAB38FA8568}" srcOrd="4" destOrd="0" parTransId="{B5530F68-AF68-4292-A8DE-951F6B106860}" sibTransId="{ED82E789-F3C0-4A83-8960-B80F239B69FE}"/>
    <dgm:cxn modelId="{0A4BB923-AC2E-432E-ADD5-10BC4AAA8D0D}" srcId="{5DE7CB4E-BFE9-4DD2-9680-783C88FE1AD4}" destId="{7BDDD64B-B4F2-41F3-9716-6EB0BE0E8E9F}" srcOrd="3" destOrd="0" parTransId="{1222EB44-AC30-4821-B523-663D306ACCC7}" sibTransId="{8580F4EB-E79B-43D8-A5F0-DE7108A72D27}"/>
    <dgm:cxn modelId="{0676065C-6873-4FBA-B926-9FDE4B095FF6}" srcId="{16C9FBE1-D0A7-431E-B877-FB6E2B2471A5}" destId="{FF780CE3-56F5-472F-BE39-31781AA912A0}" srcOrd="0" destOrd="0" parTransId="{7C3C3029-E775-415C-B3F0-5311F5EF7C5F}" sibTransId="{880FC113-83F0-40C6-A47A-7CC5F46C24E3}"/>
    <dgm:cxn modelId="{36B95C79-3985-48AD-96CD-4FEEB5F54978}" type="presOf" srcId="{07040FA6-2E28-40D0-9F17-0703E4422A26}" destId="{88598A4F-5D0E-4599-B566-3A1E28A98B09}" srcOrd="0" destOrd="0" presId="urn:microsoft.com/office/officeart/2016/7/layout/VerticalHollowActionList"/>
    <dgm:cxn modelId="{16A2845A-997E-466E-AD33-01107A687F55}" srcId="{49106C58-3311-4CE8-A6E8-DCB3849FEAD0}" destId="{65C98D04-EC97-4A24-BB1C-3DC50090A3E9}" srcOrd="0" destOrd="0" parTransId="{1FE178D1-29A3-4445-B601-9DF5BA599490}" sibTransId="{B5BB9C26-45A8-433C-9E8E-5759D5E92BE4}"/>
    <dgm:cxn modelId="{315EA55A-50F0-4240-80DF-9FC508976529}" type="presOf" srcId="{FF780CE3-56F5-472F-BE39-31781AA912A0}" destId="{1F5B96A7-2E1D-47EE-B5F0-CA01599370AE}" srcOrd="0" destOrd="0" presId="urn:microsoft.com/office/officeart/2016/7/layout/VerticalHollowActionList"/>
    <dgm:cxn modelId="{6A6D6F80-855D-4F08-A28D-630B284325C2}" type="presOf" srcId="{C5132B73-AB69-4B93-85F2-8D8320469ABA}" destId="{253D02ED-3541-471C-A8D4-8D9E843C9A00}" srcOrd="0" destOrd="0" presId="urn:microsoft.com/office/officeart/2016/7/layout/VerticalHollowActionList"/>
    <dgm:cxn modelId="{B3180482-4FFD-4DA4-939F-D1F7C7FAB2EB}" srcId="{E1186491-E299-48F1-8F0B-EBAB38FA8568}" destId="{C5132B73-AB69-4B93-85F2-8D8320469ABA}" srcOrd="0" destOrd="0" parTransId="{BA52D4A4-7784-4ED2-8EBC-35073D3DF820}" sibTransId="{B31D82B9-281D-491C-89E0-29DA7F1F0A12}"/>
    <dgm:cxn modelId="{0A390889-F220-4EF7-83C4-CFE533DAEEE9}" type="presOf" srcId="{49106C58-3311-4CE8-A6E8-DCB3849FEAD0}" destId="{FD02766E-1A36-45B8-B9F5-DB03CE762790}" srcOrd="0" destOrd="0" presId="urn:microsoft.com/office/officeart/2016/7/layout/VerticalHollowActionList"/>
    <dgm:cxn modelId="{59C77089-75D4-437D-AC77-9CC75276171C}" type="presOf" srcId="{65C98D04-EC97-4A24-BB1C-3DC50090A3E9}" destId="{F4EA8197-563D-4A53-9240-9A6D1B49EDF3}" srcOrd="0" destOrd="0" presId="urn:microsoft.com/office/officeart/2016/7/layout/VerticalHollowActionList"/>
    <dgm:cxn modelId="{EB5951A7-E677-4DC1-8F5F-A3DCF5ADB16B}" type="presOf" srcId="{00308D3B-3310-4BC3-B283-FE90E3F762F4}" destId="{619EE7F9-1A26-4ECF-A290-072F585DC811}" srcOrd="0" destOrd="0" presId="urn:microsoft.com/office/officeart/2016/7/layout/VerticalHollowActionList"/>
    <dgm:cxn modelId="{37C4A9AB-AEAA-4EFA-89F1-6479CBC308E5}" type="presOf" srcId="{7BDDD64B-B4F2-41F3-9716-6EB0BE0E8E9F}" destId="{AE55B149-8E66-49A4-8B8E-AE202E68A4BC}" srcOrd="0" destOrd="0" presId="urn:microsoft.com/office/officeart/2016/7/layout/VerticalHollowActionList"/>
    <dgm:cxn modelId="{C54F58AF-A3BC-42B1-A500-2C99C5BBE90B}" type="presOf" srcId="{E1186491-E299-48F1-8F0B-EBAB38FA8568}" destId="{902699C9-284E-4266-A733-D03024EFF3E5}" srcOrd="0" destOrd="0" presId="urn:microsoft.com/office/officeart/2016/7/layout/VerticalHollowActionList"/>
    <dgm:cxn modelId="{4EC464BC-FD35-4C79-9E24-9DA8F3F38A31}" srcId="{5DE7CB4E-BFE9-4DD2-9680-783C88FE1AD4}" destId="{49106C58-3311-4CE8-A6E8-DCB3849FEAD0}" srcOrd="0" destOrd="0" parTransId="{8C00FF3B-A330-4943-9219-57FE108F6BDE}" sibTransId="{945D1A70-1748-48A6-A95B-33B4A1D1B428}"/>
    <dgm:cxn modelId="{08131CBD-B199-41A5-9489-801C3DBFA626}" type="presOf" srcId="{16C9FBE1-D0A7-431E-B877-FB6E2B2471A5}" destId="{EEBD6A3F-1696-45F1-BF3D-2438AEC6C82F}" srcOrd="0" destOrd="0" presId="urn:microsoft.com/office/officeart/2016/7/layout/VerticalHollowActionList"/>
    <dgm:cxn modelId="{ECB61FBF-E4FC-43E4-9AC5-FB2FD64CE386}" srcId="{5DE7CB4E-BFE9-4DD2-9680-783C88FE1AD4}" destId="{16C9FBE1-D0A7-431E-B877-FB6E2B2471A5}" srcOrd="1" destOrd="0" parTransId="{A6CE88E8-689E-4F77-855B-696F069FCDAD}" sibTransId="{BDA2C406-D9D0-45FF-92E9-B79B4FBAC3F9}"/>
    <dgm:cxn modelId="{AA341EC0-EB39-4B23-9AD4-6AFF54E93D51}" type="presOf" srcId="{42386DC2-3374-48A3-B63C-C07FAF7472AE}" destId="{523298B5-9F65-441D-A956-657AF7E4E340}" srcOrd="0" destOrd="0" presId="urn:microsoft.com/office/officeart/2016/7/layout/VerticalHollowActionList"/>
    <dgm:cxn modelId="{0455FDD9-75B3-40B0-9F0A-B81BD733A00E}" type="presOf" srcId="{5DE7CB4E-BFE9-4DD2-9680-783C88FE1AD4}" destId="{AFC05D99-AC88-42C0-BFF4-88CC2D84ACA7}" srcOrd="0" destOrd="0" presId="urn:microsoft.com/office/officeart/2016/7/layout/VerticalHollowActionList"/>
    <dgm:cxn modelId="{6B78E8DA-6647-4837-9378-BC1466CD01C1}" srcId="{7BDDD64B-B4F2-41F3-9716-6EB0BE0E8E9F}" destId="{07040FA6-2E28-40D0-9F17-0703E4422A26}" srcOrd="0" destOrd="0" parTransId="{1BA1FF6E-30E2-4EA2-A6CD-E7C0E30B612B}" sibTransId="{A70C0EFB-B723-43E7-B0A8-3DA05EDE9D7E}"/>
    <dgm:cxn modelId="{C215B0E4-B4F5-47CE-8E09-E5C1EA206CAA}" srcId="{5DE7CB4E-BFE9-4DD2-9680-783C88FE1AD4}" destId="{00308D3B-3310-4BC3-B283-FE90E3F762F4}" srcOrd="2" destOrd="0" parTransId="{FCA80C0D-7F23-4BA5-8AA4-248ADBE9970E}" sibTransId="{1C570990-764C-4AD1-82A8-7BF93D2B5681}"/>
    <dgm:cxn modelId="{55D9D2F3-BE58-4E7B-BFB9-721AA565D0EF}" srcId="{00308D3B-3310-4BC3-B283-FE90E3F762F4}" destId="{42386DC2-3374-48A3-B63C-C07FAF7472AE}" srcOrd="0" destOrd="0" parTransId="{56A77E4B-FB7E-4776-BE84-616033F2249F}" sibTransId="{78C9AD2B-D1EA-4DA3-ADEF-14667080BC83}"/>
    <dgm:cxn modelId="{254A196B-2754-4BA3-8F01-3F8CCCE06959}" type="presParOf" srcId="{AFC05D99-AC88-42C0-BFF4-88CC2D84ACA7}" destId="{EDA91689-DD71-4D72-9516-9522E98FE1C8}" srcOrd="0" destOrd="0" presId="urn:microsoft.com/office/officeart/2016/7/layout/VerticalHollowActionList"/>
    <dgm:cxn modelId="{5DFA7AED-4F9E-4A5E-9A82-C471F93DCBF9}" type="presParOf" srcId="{EDA91689-DD71-4D72-9516-9522E98FE1C8}" destId="{FD02766E-1A36-45B8-B9F5-DB03CE762790}" srcOrd="0" destOrd="0" presId="urn:microsoft.com/office/officeart/2016/7/layout/VerticalHollowActionList"/>
    <dgm:cxn modelId="{91C5C843-16EE-4E6A-B745-F66F2B2E729B}" type="presParOf" srcId="{EDA91689-DD71-4D72-9516-9522E98FE1C8}" destId="{F4EA8197-563D-4A53-9240-9A6D1B49EDF3}" srcOrd="1" destOrd="0" presId="urn:microsoft.com/office/officeart/2016/7/layout/VerticalHollowActionList"/>
    <dgm:cxn modelId="{C32D8616-C913-4DA7-91BF-90F9148E8131}" type="presParOf" srcId="{AFC05D99-AC88-42C0-BFF4-88CC2D84ACA7}" destId="{1E33EAC8-F07C-412E-919B-04A4C10AB222}" srcOrd="1" destOrd="0" presId="urn:microsoft.com/office/officeart/2016/7/layout/VerticalHollowActionList"/>
    <dgm:cxn modelId="{C122C1D1-9004-4AFA-9280-B595E74D87D9}" type="presParOf" srcId="{AFC05D99-AC88-42C0-BFF4-88CC2D84ACA7}" destId="{FA0E2BA6-2795-4D77-BB2F-2E6E863ED376}" srcOrd="2" destOrd="0" presId="urn:microsoft.com/office/officeart/2016/7/layout/VerticalHollowActionList"/>
    <dgm:cxn modelId="{E1C1D324-2EAD-49D3-A0A9-CA06599C418D}" type="presParOf" srcId="{FA0E2BA6-2795-4D77-BB2F-2E6E863ED376}" destId="{EEBD6A3F-1696-45F1-BF3D-2438AEC6C82F}" srcOrd="0" destOrd="0" presId="urn:microsoft.com/office/officeart/2016/7/layout/VerticalHollowActionList"/>
    <dgm:cxn modelId="{CB3C9F6D-C103-41DE-A945-82E02399F597}" type="presParOf" srcId="{FA0E2BA6-2795-4D77-BB2F-2E6E863ED376}" destId="{1F5B96A7-2E1D-47EE-B5F0-CA01599370AE}" srcOrd="1" destOrd="0" presId="urn:microsoft.com/office/officeart/2016/7/layout/VerticalHollowActionList"/>
    <dgm:cxn modelId="{AC39CDDE-3766-49EB-9B45-D91937B8C0FD}" type="presParOf" srcId="{AFC05D99-AC88-42C0-BFF4-88CC2D84ACA7}" destId="{C2592027-46E5-4445-914C-684D0717C9E5}" srcOrd="3" destOrd="0" presId="urn:microsoft.com/office/officeart/2016/7/layout/VerticalHollowActionList"/>
    <dgm:cxn modelId="{779EE6EF-8E31-4F63-8418-A2D041DF9653}" type="presParOf" srcId="{AFC05D99-AC88-42C0-BFF4-88CC2D84ACA7}" destId="{0759F164-0B11-45F3-917E-23E07EE15C72}" srcOrd="4" destOrd="0" presId="urn:microsoft.com/office/officeart/2016/7/layout/VerticalHollowActionList"/>
    <dgm:cxn modelId="{987EE4FB-ABED-4CA9-BCAB-B508FF314031}" type="presParOf" srcId="{0759F164-0B11-45F3-917E-23E07EE15C72}" destId="{619EE7F9-1A26-4ECF-A290-072F585DC811}" srcOrd="0" destOrd="0" presId="urn:microsoft.com/office/officeart/2016/7/layout/VerticalHollowActionList"/>
    <dgm:cxn modelId="{FABF2BA0-E216-4AA0-B3BC-AEB998ADE284}" type="presParOf" srcId="{0759F164-0B11-45F3-917E-23E07EE15C72}" destId="{523298B5-9F65-441D-A956-657AF7E4E340}" srcOrd="1" destOrd="0" presId="urn:microsoft.com/office/officeart/2016/7/layout/VerticalHollowActionList"/>
    <dgm:cxn modelId="{7FDC0E81-E1A8-44B1-9DF0-E3EAA42CCC9D}" type="presParOf" srcId="{AFC05D99-AC88-42C0-BFF4-88CC2D84ACA7}" destId="{DA44CA9F-930E-4A06-8264-795758C5B4C1}" srcOrd="5" destOrd="0" presId="urn:microsoft.com/office/officeart/2016/7/layout/VerticalHollowActionList"/>
    <dgm:cxn modelId="{F3B812AD-0FEB-4E1C-8BAB-81A100FCB33F}" type="presParOf" srcId="{AFC05D99-AC88-42C0-BFF4-88CC2D84ACA7}" destId="{FE82CECB-9E7F-446D-BAEF-D4012E649968}" srcOrd="6" destOrd="0" presId="urn:microsoft.com/office/officeart/2016/7/layout/VerticalHollowActionList"/>
    <dgm:cxn modelId="{4FABEB89-B6C9-4356-8974-DAF34D02F086}" type="presParOf" srcId="{FE82CECB-9E7F-446D-BAEF-D4012E649968}" destId="{AE55B149-8E66-49A4-8B8E-AE202E68A4BC}" srcOrd="0" destOrd="0" presId="urn:microsoft.com/office/officeart/2016/7/layout/VerticalHollowActionList"/>
    <dgm:cxn modelId="{00B5BE51-00A8-4B11-BBCB-78D01763866C}" type="presParOf" srcId="{FE82CECB-9E7F-446D-BAEF-D4012E649968}" destId="{88598A4F-5D0E-4599-B566-3A1E28A98B09}" srcOrd="1" destOrd="0" presId="urn:microsoft.com/office/officeart/2016/7/layout/VerticalHollowActionList"/>
    <dgm:cxn modelId="{30B81144-F564-4DF7-A2BA-BBACD68BC42E}" type="presParOf" srcId="{AFC05D99-AC88-42C0-BFF4-88CC2D84ACA7}" destId="{1FAD6A9D-16D3-427A-B092-99198A4F848E}" srcOrd="7" destOrd="0" presId="urn:microsoft.com/office/officeart/2016/7/layout/VerticalHollowActionList"/>
    <dgm:cxn modelId="{FF38583D-1102-42BE-B83A-33593015E1D2}" type="presParOf" srcId="{AFC05D99-AC88-42C0-BFF4-88CC2D84ACA7}" destId="{1BF8E506-3F8D-432B-82FD-AD536AC32E22}" srcOrd="8" destOrd="0" presId="urn:microsoft.com/office/officeart/2016/7/layout/VerticalHollowActionList"/>
    <dgm:cxn modelId="{DA23FB05-0B63-4C9B-B408-F08338153207}" type="presParOf" srcId="{1BF8E506-3F8D-432B-82FD-AD536AC32E22}" destId="{902699C9-284E-4266-A733-D03024EFF3E5}" srcOrd="0" destOrd="0" presId="urn:microsoft.com/office/officeart/2016/7/layout/VerticalHollowActionList"/>
    <dgm:cxn modelId="{916FE893-7377-4E2C-9EAF-A166E81EC821}" type="presParOf" srcId="{1BF8E506-3F8D-432B-82FD-AD536AC32E22}" destId="{253D02ED-3541-471C-A8D4-8D9E843C9A00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210AC2-2C6E-4540-AC42-6C24BA2CF8A9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0C0B242-F36C-4038-B680-B0C77641A391}">
      <dgm:prSet phldrT="[Text]" phldr="0"/>
      <dgm:spPr>
        <a:solidFill>
          <a:srgbClr val="39B54A"/>
        </a:solidFill>
        <a:ln>
          <a:noFill/>
        </a:ln>
      </dgm:spPr>
      <dgm:t>
        <a:bodyPr/>
        <a:lstStyle/>
        <a:p>
          <a:r>
            <a:rPr lang="en-GB" b="1">
              <a:latin typeface="Museo Sans Cyrl 300" panose="02000000000000000000" pitchFamily="50" charset="0"/>
            </a:rPr>
            <a:t>Political Violence &amp; Terrorism Rider</a:t>
          </a:r>
        </a:p>
      </dgm:t>
    </dgm:pt>
    <dgm:pt modelId="{A839A451-520C-47B3-83AE-D4F436C09830}" type="parTrans" cxnId="{6A0C3B66-518D-4456-B71A-3167854323E4}">
      <dgm:prSet/>
      <dgm:spPr/>
      <dgm:t>
        <a:bodyPr/>
        <a:lstStyle/>
        <a:p>
          <a:endParaRPr lang="en-GB"/>
        </a:p>
      </dgm:t>
    </dgm:pt>
    <dgm:pt modelId="{C99763EE-B38F-434E-9526-CE2C1C637A76}" type="sibTrans" cxnId="{6A0C3B66-518D-4456-B71A-3167854323E4}">
      <dgm:prSet/>
      <dgm:spPr/>
      <dgm:t>
        <a:bodyPr/>
        <a:lstStyle/>
        <a:p>
          <a:endParaRPr lang="en-GB"/>
        </a:p>
      </dgm:t>
    </dgm:pt>
    <dgm:pt modelId="{642E0A97-0CAE-410C-A483-6DA213E14BD6}">
      <dgm:prSet phldrT="[Text]" custT="1"/>
      <dgm:spPr>
        <a:solidFill>
          <a:srgbClr val="292B4D"/>
        </a:solidFill>
        <a:ln>
          <a:noFill/>
        </a:ln>
      </dgm:spPr>
      <dgm:t>
        <a:bodyPr/>
        <a:lstStyle/>
        <a:p>
          <a:r>
            <a:rPr lang="en-GB" sz="1800" b="1">
              <a:latin typeface="Museo Sans Cyrl 300" panose="02000000000000000000" pitchFamily="50" charset="0"/>
            </a:rPr>
            <a:t>Fire Industrial</a:t>
          </a:r>
        </a:p>
      </dgm:t>
    </dgm:pt>
    <dgm:pt modelId="{51759679-5209-46E6-AA97-4A115BB91C4D}" type="parTrans" cxnId="{3E7CDE57-B074-4721-92EE-8D4CA6D2CE62}">
      <dgm:prSet/>
      <dgm:spPr>
        <a:solidFill>
          <a:srgbClr val="292B4D"/>
        </a:solidFill>
      </dgm:spPr>
      <dgm:t>
        <a:bodyPr/>
        <a:lstStyle/>
        <a:p>
          <a:endParaRPr lang="en-GB"/>
        </a:p>
      </dgm:t>
    </dgm:pt>
    <dgm:pt modelId="{A3A7A9A7-CC02-4CD2-9DB1-8A454BF28EFA}" type="sibTrans" cxnId="{3E7CDE57-B074-4721-92EE-8D4CA6D2CE62}">
      <dgm:prSet/>
      <dgm:spPr/>
      <dgm:t>
        <a:bodyPr/>
        <a:lstStyle/>
        <a:p>
          <a:endParaRPr lang="en-GB"/>
        </a:p>
      </dgm:t>
    </dgm:pt>
    <dgm:pt modelId="{9C9D6F39-5326-4904-9890-0B2FBC9FE6F5}">
      <dgm:prSet phldrT="[Text]" custT="1"/>
      <dgm:spPr>
        <a:solidFill>
          <a:srgbClr val="292B4D"/>
        </a:solidFill>
        <a:ln>
          <a:noFill/>
        </a:ln>
      </dgm:spPr>
      <dgm:t>
        <a:bodyPr/>
        <a:lstStyle/>
        <a:p>
          <a:r>
            <a:rPr lang="en-GB" sz="1800" b="1">
              <a:latin typeface="Museo Sans Cyrl 300" panose="02000000000000000000" pitchFamily="50" charset="0"/>
            </a:rPr>
            <a:t>Motor Vehicle Insurance</a:t>
          </a:r>
        </a:p>
      </dgm:t>
    </dgm:pt>
    <dgm:pt modelId="{48796893-58E6-40BA-A35E-6607E46EE09A}" type="parTrans" cxnId="{D66E584A-1561-42AF-86DB-3A7A6DF251E6}">
      <dgm:prSet/>
      <dgm:spPr>
        <a:solidFill>
          <a:srgbClr val="292B4D"/>
        </a:solidFill>
      </dgm:spPr>
      <dgm:t>
        <a:bodyPr/>
        <a:lstStyle/>
        <a:p>
          <a:endParaRPr lang="en-GB"/>
        </a:p>
      </dgm:t>
    </dgm:pt>
    <dgm:pt modelId="{F7AC5DC3-683C-4CB2-AED6-4CC4B9A6D0C3}" type="sibTrans" cxnId="{D66E584A-1561-42AF-86DB-3A7A6DF251E6}">
      <dgm:prSet/>
      <dgm:spPr/>
      <dgm:t>
        <a:bodyPr/>
        <a:lstStyle/>
        <a:p>
          <a:endParaRPr lang="en-GB"/>
        </a:p>
      </dgm:t>
    </dgm:pt>
    <dgm:pt modelId="{CD9340A9-8EEF-4927-8F20-45D3BC3FFD06}" type="pres">
      <dgm:prSet presAssocID="{D7210AC2-2C6E-4540-AC42-6C24BA2CF8A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5AC965E-8186-4B4D-8F9B-724B0B6BCA2E}" type="pres">
      <dgm:prSet presAssocID="{F0C0B242-F36C-4038-B680-B0C77641A391}" presName="centerShape" presStyleLbl="node0" presStyleIdx="0" presStyleCnt="1"/>
      <dgm:spPr/>
    </dgm:pt>
    <dgm:pt modelId="{2201A01C-C1DA-47C8-9C76-3B272577C335}" type="pres">
      <dgm:prSet presAssocID="{51759679-5209-46E6-AA97-4A115BB91C4D}" presName="parTrans" presStyleLbl="bgSibTrans2D1" presStyleIdx="0" presStyleCnt="2" custScaleY="41975"/>
      <dgm:spPr/>
    </dgm:pt>
    <dgm:pt modelId="{470970AC-1481-4BCE-BC65-AB3B4D914638}" type="pres">
      <dgm:prSet presAssocID="{642E0A97-0CAE-410C-A483-6DA213E14BD6}" presName="node" presStyleLbl="node1" presStyleIdx="0" presStyleCnt="2">
        <dgm:presLayoutVars>
          <dgm:bulletEnabled val="1"/>
        </dgm:presLayoutVars>
      </dgm:prSet>
      <dgm:spPr/>
    </dgm:pt>
    <dgm:pt modelId="{F6B49454-5144-49F4-A491-C1CBE4468939}" type="pres">
      <dgm:prSet presAssocID="{48796893-58E6-40BA-A35E-6607E46EE09A}" presName="parTrans" presStyleLbl="bgSibTrans2D1" presStyleIdx="1" presStyleCnt="2" custScaleY="41853"/>
      <dgm:spPr/>
    </dgm:pt>
    <dgm:pt modelId="{14DEC69C-E5A8-45BF-B96F-C69AFE4DBD61}" type="pres">
      <dgm:prSet presAssocID="{9C9D6F39-5326-4904-9890-0B2FBC9FE6F5}" presName="node" presStyleLbl="node1" presStyleIdx="1" presStyleCnt="2">
        <dgm:presLayoutVars>
          <dgm:bulletEnabled val="1"/>
        </dgm:presLayoutVars>
      </dgm:prSet>
      <dgm:spPr/>
    </dgm:pt>
  </dgm:ptLst>
  <dgm:cxnLst>
    <dgm:cxn modelId="{79B83516-345A-4DB3-B255-81B1C15E8AF5}" type="presOf" srcId="{F0C0B242-F36C-4038-B680-B0C77641A391}" destId="{75AC965E-8186-4B4D-8F9B-724B0B6BCA2E}" srcOrd="0" destOrd="0" presId="urn:microsoft.com/office/officeart/2005/8/layout/radial4"/>
    <dgm:cxn modelId="{6A0C3B66-518D-4456-B71A-3167854323E4}" srcId="{D7210AC2-2C6E-4540-AC42-6C24BA2CF8A9}" destId="{F0C0B242-F36C-4038-B680-B0C77641A391}" srcOrd="0" destOrd="0" parTransId="{A839A451-520C-47B3-83AE-D4F436C09830}" sibTransId="{C99763EE-B38F-434E-9526-CE2C1C637A76}"/>
    <dgm:cxn modelId="{97F88C67-2AC5-42B7-AE67-EB2ECBA3A0EC}" type="presOf" srcId="{9C9D6F39-5326-4904-9890-0B2FBC9FE6F5}" destId="{14DEC69C-E5A8-45BF-B96F-C69AFE4DBD61}" srcOrd="0" destOrd="0" presId="urn:microsoft.com/office/officeart/2005/8/layout/radial4"/>
    <dgm:cxn modelId="{D66E584A-1561-42AF-86DB-3A7A6DF251E6}" srcId="{F0C0B242-F36C-4038-B680-B0C77641A391}" destId="{9C9D6F39-5326-4904-9890-0B2FBC9FE6F5}" srcOrd="1" destOrd="0" parTransId="{48796893-58E6-40BA-A35E-6607E46EE09A}" sibTransId="{F7AC5DC3-683C-4CB2-AED6-4CC4B9A6D0C3}"/>
    <dgm:cxn modelId="{9CF82E6E-C6ED-4B2D-80BB-27D8CDD520C5}" type="presOf" srcId="{51759679-5209-46E6-AA97-4A115BB91C4D}" destId="{2201A01C-C1DA-47C8-9C76-3B272577C335}" srcOrd="0" destOrd="0" presId="urn:microsoft.com/office/officeart/2005/8/layout/radial4"/>
    <dgm:cxn modelId="{A74D6852-D847-43CF-8E4A-9FC2F8E22FA2}" type="presOf" srcId="{642E0A97-0CAE-410C-A483-6DA213E14BD6}" destId="{470970AC-1481-4BCE-BC65-AB3B4D914638}" srcOrd="0" destOrd="0" presId="urn:microsoft.com/office/officeart/2005/8/layout/radial4"/>
    <dgm:cxn modelId="{3E7CDE57-B074-4721-92EE-8D4CA6D2CE62}" srcId="{F0C0B242-F36C-4038-B680-B0C77641A391}" destId="{642E0A97-0CAE-410C-A483-6DA213E14BD6}" srcOrd="0" destOrd="0" parTransId="{51759679-5209-46E6-AA97-4A115BB91C4D}" sibTransId="{A3A7A9A7-CC02-4CD2-9DB1-8A454BF28EFA}"/>
    <dgm:cxn modelId="{DC661195-C223-4E69-A658-40E189887916}" type="presOf" srcId="{48796893-58E6-40BA-A35E-6607E46EE09A}" destId="{F6B49454-5144-49F4-A491-C1CBE4468939}" srcOrd="0" destOrd="0" presId="urn:microsoft.com/office/officeart/2005/8/layout/radial4"/>
    <dgm:cxn modelId="{556AAAA7-DB85-4E65-9F72-7C34D4B13973}" type="presOf" srcId="{D7210AC2-2C6E-4540-AC42-6C24BA2CF8A9}" destId="{CD9340A9-8EEF-4927-8F20-45D3BC3FFD06}" srcOrd="0" destOrd="0" presId="urn:microsoft.com/office/officeart/2005/8/layout/radial4"/>
    <dgm:cxn modelId="{E939C339-A913-4013-BE83-E8A8EC1C60D1}" type="presParOf" srcId="{CD9340A9-8EEF-4927-8F20-45D3BC3FFD06}" destId="{75AC965E-8186-4B4D-8F9B-724B0B6BCA2E}" srcOrd="0" destOrd="0" presId="urn:microsoft.com/office/officeart/2005/8/layout/radial4"/>
    <dgm:cxn modelId="{6E180CA9-F3AF-43B7-B6C5-06EA3444C8FA}" type="presParOf" srcId="{CD9340A9-8EEF-4927-8F20-45D3BC3FFD06}" destId="{2201A01C-C1DA-47C8-9C76-3B272577C335}" srcOrd="1" destOrd="0" presId="urn:microsoft.com/office/officeart/2005/8/layout/radial4"/>
    <dgm:cxn modelId="{20700452-D73F-48AD-B5C7-D16D11F6CA73}" type="presParOf" srcId="{CD9340A9-8EEF-4927-8F20-45D3BC3FFD06}" destId="{470970AC-1481-4BCE-BC65-AB3B4D914638}" srcOrd="2" destOrd="0" presId="urn:microsoft.com/office/officeart/2005/8/layout/radial4"/>
    <dgm:cxn modelId="{C928CFA3-D6DD-4334-B4B4-E0E38EDDFC6D}" type="presParOf" srcId="{CD9340A9-8EEF-4927-8F20-45D3BC3FFD06}" destId="{F6B49454-5144-49F4-A491-C1CBE4468939}" srcOrd="3" destOrd="0" presId="urn:microsoft.com/office/officeart/2005/8/layout/radial4"/>
    <dgm:cxn modelId="{445AD170-573D-4553-9402-54C3D7D1833C}" type="presParOf" srcId="{CD9340A9-8EEF-4927-8F20-45D3BC3FFD06}" destId="{14DEC69C-E5A8-45BF-B96F-C69AFE4DBD61}" srcOrd="4" destOrd="0" presId="urn:microsoft.com/office/officeart/2005/8/layout/radial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D66A04-8AD9-40CA-82E5-F49768764AD6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5F460E2-1960-44C5-9E3F-F555FA17617C}">
      <dgm:prSet phldrT="[Text]" phldr="0" custT="1"/>
      <dgm:spPr>
        <a:solidFill>
          <a:srgbClr val="39B54A"/>
        </a:solidFill>
        <a:ln>
          <a:noFill/>
        </a:ln>
      </dgm:spPr>
      <dgm:t>
        <a:bodyPr/>
        <a:lstStyle/>
        <a:p>
          <a:r>
            <a:rPr lang="en-GB" sz="1600">
              <a:latin typeface="Museo Sans Cyrl 300" panose="02000000000000000000" pitchFamily="50" charset="0"/>
            </a:rPr>
            <a:t>Premium</a:t>
          </a:r>
        </a:p>
      </dgm:t>
    </dgm:pt>
    <dgm:pt modelId="{7B3B975B-74B7-49F7-822E-AA0A1E59E147}" type="parTrans" cxnId="{003E8285-EEF5-4088-813B-DF6257AA7602}">
      <dgm:prSet/>
      <dgm:spPr/>
      <dgm:t>
        <a:bodyPr/>
        <a:lstStyle/>
        <a:p>
          <a:endParaRPr lang="en-GB"/>
        </a:p>
      </dgm:t>
    </dgm:pt>
    <dgm:pt modelId="{97F204DB-603A-4C30-B793-A1268329A119}" type="sibTrans" cxnId="{003E8285-EEF5-4088-813B-DF6257AA7602}">
      <dgm:prSet custT="1"/>
      <dgm:spPr>
        <a:solidFill>
          <a:srgbClr val="292B4D"/>
        </a:solidFill>
        <a:ln>
          <a:noFill/>
        </a:ln>
      </dgm:spPr>
      <dgm:t>
        <a:bodyPr/>
        <a:lstStyle/>
        <a:p>
          <a:r>
            <a:rPr lang="en-GB" sz="1800">
              <a:latin typeface="Museo Sans Cyrl 300" panose="02000000000000000000" pitchFamily="50" charset="0"/>
            </a:rPr>
            <a:t>Claims</a:t>
          </a:r>
        </a:p>
      </dgm:t>
    </dgm:pt>
    <dgm:pt modelId="{99786DA6-3E78-4FDA-BA3D-6AB7B227AA9E}">
      <dgm:prSet phldrT="[Text]" phldr="0" custT="1"/>
      <dgm:spPr>
        <a:solidFill>
          <a:srgbClr val="39B54A"/>
        </a:solidFill>
        <a:ln>
          <a:noFill/>
        </a:ln>
      </dgm:spPr>
      <dgm:t>
        <a:bodyPr/>
        <a:lstStyle/>
        <a:p>
          <a:r>
            <a:rPr lang="en-GB" sz="1800">
              <a:latin typeface="Museo Sans Cyrl 300" panose="02000000000000000000" pitchFamily="50" charset="0"/>
            </a:rPr>
            <a:t>2006 - 2008</a:t>
          </a:r>
        </a:p>
      </dgm:t>
    </dgm:pt>
    <dgm:pt modelId="{0B37BB6C-B669-450E-BE30-26121F5BFF3C}" type="parTrans" cxnId="{0362E594-D5FB-4F4C-8543-7F334CC66343}">
      <dgm:prSet/>
      <dgm:spPr/>
      <dgm:t>
        <a:bodyPr/>
        <a:lstStyle/>
        <a:p>
          <a:endParaRPr lang="en-GB"/>
        </a:p>
      </dgm:t>
    </dgm:pt>
    <dgm:pt modelId="{CBE2E326-8B3C-40B8-869E-7A0E273AB986}" type="sibTrans" cxnId="{0362E594-D5FB-4F4C-8543-7F334CC66343}">
      <dgm:prSet custT="1"/>
      <dgm:spPr>
        <a:solidFill>
          <a:srgbClr val="292B4D"/>
        </a:solidFill>
        <a:ln>
          <a:noFill/>
        </a:ln>
      </dgm:spPr>
      <dgm:t>
        <a:bodyPr/>
        <a:lstStyle/>
        <a:p>
          <a:r>
            <a:rPr lang="en-GB" sz="1800">
              <a:latin typeface="Museo Sans Cyrl 300" panose="02000000000000000000" pitchFamily="50" charset="0"/>
            </a:rPr>
            <a:t>2022 - 2024</a:t>
          </a:r>
        </a:p>
      </dgm:t>
    </dgm:pt>
    <dgm:pt modelId="{D8BC9674-D85C-430E-849C-776CA7169DB9}">
      <dgm:prSet phldrT="[Text]" phldr="0" custT="1"/>
      <dgm:spPr>
        <a:solidFill>
          <a:srgbClr val="39B54A"/>
        </a:solidFill>
        <a:ln>
          <a:noFill/>
        </a:ln>
      </dgm:spPr>
      <dgm:t>
        <a:bodyPr/>
        <a:lstStyle/>
        <a:p>
          <a:r>
            <a:rPr lang="en-GB" sz="1800">
              <a:latin typeface="Museo Sans Cyrl 300" panose="02000000000000000000" pitchFamily="50" charset="0"/>
            </a:rPr>
            <a:t>Motor Classes</a:t>
          </a:r>
        </a:p>
      </dgm:t>
    </dgm:pt>
    <dgm:pt modelId="{5C6B51CF-082C-4CC3-96D0-448DF37C8536}" type="parTrans" cxnId="{A01C2C33-E00C-4073-9649-15F77920893B}">
      <dgm:prSet/>
      <dgm:spPr/>
      <dgm:t>
        <a:bodyPr/>
        <a:lstStyle/>
        <a:p>
          <a:endParaRPr lang="en-GB"/>
        </a:p>
      </dgm:t>
    </dgm:pt>
    <dgm:pt modelId="{C640928D-A9A4-44AC-9860-08D3460F0208}" type="sibTrans" cxnId="{A01C2C33-E00C-4073-9649-15F77920893B}">
      <dgm:prSet custT="1"/>
      <dgm:spPr>
        <a:solidFill>
          <a:srgbClr val="292B4D"/>
        </a:solidFill>
        <a:ln>
          <a:noFill/>
        </a:ln>
      </dgm:spPr>
      <dgm:t>
        <a:bodyPr/>
        <a:lstStyle/>
        <a:p>
          <a:r>
            <a:rPr lang="en-GB" sz="1600">
              <a:latin typeface="Museo Sans Cyrl 300" panose="02000000000000000000" pitchFamily="50" charset="0"/>
            </a:rPr>
            <a:t>Fire Industrial</a:t>
          </a:r>
        </a:p>
      </dgm:t>
    </dgm:pt>
    <dgm:pt modelId="{AFFA4BF5-1756-456D-9382-F64AC94363DA}" type="pres">
      <dgm:prSet presAssocID="{59D66A04-8AD9-40CA-82E5-F49768764AD6}" presName="Name0" presStyleCnt="0">
        <dgm:presLayoutVars>
          <dgm:chMax/>
          <dgm:chPref/>
          <dgm:dir/>
          <dgm:animLvl val="lvl"/>
        </dgm:presLayoutVars>
      </dgm:prSet>
      <dgm:spPr/>
    </dgm:pt>
    <dgm:pt modelId="{337D4437-A416-48B7-BC65-E13D86180B9D}" type="pres">
      <dgm:prSet presAssocID="{25F460E2-1960-44C5-9E3F-F555FA17617C}" presName="composite" presStyleCnt="0"/>
      <dgm:spPr/>
    </dgm:pt>
    <dgm:pt modelId="{CB7DDB76-727A-4F3D-B7F1-BD0657DE4A84}" type="pres">
      <dgm:prSet presAssocID="{25F460E2-1960-44C5-9E3F-F555FA17617C}" presName="Parent1" presStyleLbl="node1" presStyleIdx="0" presStyleCnt="6" custScaleX="109890">
        <dgm:presLayoutVars>
          <dgm:chMax val="1"/>
          <dgm:chPref val="1"/>
          <dgm:bulletEnabled val="1"/>
        </dgm:presLayoutVars>
      </dgm:prSet>
      <dgm:spPr/>
    </dgm:pt>
    <dgm:pt modelId="{1E70D50D-EDDA-4A7A-B39A-9FB4BBBFDD30}" type="pres">
      <dgm:prSet presAssocID="{25F460E2-1960-44C5-9E3F-F555FA17617C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C854AFF4-FA1F-498E-B5EF-F9D38FC91510}" type="pres">
      <dgm:prSet presAssocID="{25F460E2-1960-44C5-9E3F-F555FA17617C}" presName="BalanceSpacing" presStyleCnt="0"/>
      <dgm:spPr/>
    </dgm:pt>
    <dgm:pt modelId="{3EB31F91-CF14-446C-BDFE-02307150F668}" type="pres">
      <dgm:prSet presAssocID="{25F460E2-1960-44C5-9E3F-F555FA17617C}" presName="BalanceSpacing1" presStyleCnt="0"/>
      <dgm:spPr/>
    </dgm:pt>
    <dgm:pt modelId="{7B877C3C-69E6-44AA-8E31-CFADC6A4434B}" type="pres">
      <dgm:prSet presAssocID="{97F204DB-603A-4C30-B793-A1268329A119}" presName="Accent1Text" presStyleLbl="node1" presStyleIdx="1" presStyleCnt="6"/>
      <dgm:spPr/>
    </dgm:pt>
    <dgm:pt modelId="{73E13A18-E936-48DA-8ACB-849BE1FE490B}" type="pres">
      <dgm:prSet presAssocID="{97F204DB-603A-4C30-B793-A1268329A119}" presName="spaceBetweenRectangles" presStyleCnt="0"/>
      <dgm:spPr/>
    </dgm:pt>
    <dgm:pt modelId="{5C4D1545-FCFE-41B3-AC83-28CE810EAA75}" type="pres">
      <dgm:prSet presAssocID="{99786DA6-3E78-4FDA-BA3D-6AB7B227AA9E}" presName="composite" presStyleCnt="0"/>
      <dgm:spPr/>
    </dgm:pt>
    <dgm:pt modelId="{67FD8CE6-98EB-40BD-A481-270064F0058B}" type="pres">
      <dgm:prSet presAssocID="{99786DA6-3E78-4FDA-BA3D-6AB7B227AA9E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7F33BEC2-F2C4-4B15-BF8D-895D48F58CFC}" type="pres">
      <dgm:prSet presAssocID="{99786DA6-3E78-4FDA-BA3D-6AB7B227AA9E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475EF32-376A-4D51-92A5-11908F2D1D65}" type="pres">
      <dgm:prSet presAssocID="{99786DA6-3E78-4FDA-BA3D-6AB7B227AA9E}" presName="BalanceSpacing" presStyleCnt="0"/>
      <dgm:spPr/>
    </dgm:pt>
    <dgm:pt modelId="{ED5AA72C-CF17-4034-A6FD-9B9CD187564F}" type="pres">
      <dgm:prSet presAssocID="{99786DA6-3E78-4FDA-BA3D-6AB7B227AA9E}" presName="BalanceSpacing1" presStyleCnt="0"/>
      <dgm:spPr/>
    </dgm:pt>
    <dgm:pt modelId="{869BEF0B-6136-4FC3-8C23-A1CD6EB978A6}" type="pres">
      <dgm:prSet presAssocID="{CBE2E326-8B3C-40B8-869E-7A0E273AB986}" presName="Accent1Text" presStyleLbl="node1" presStyleIdx="3" presStyleCnt="6"/>
      <dgm:spPr/>
    </dgm:pt>
    <dgm:pt modelId="{F6E93B3F-CD15-4261-A4E0-54E36CCB0009}" type="pres">
      <dgm:prSet presAssocID="{CBE2E326-8B3C-40B8-869E-7A0E273AB986}" presName="spaceBetweenRectangles" presStyleCnt="0"/>
      <dgm:spPr/>
    </dgm:pt>
    <dgm:pt modelId="{109A3904-849F-4BB3-944D-E11FE4283A26}" type="pres">
      <dgm:prSet presAssocID="{D8BC9674-D85C-430E-849C-776CA7169DB9}" presName="composite" presStyleCnt="0"/>
      <dgm:spPr/>
    </dgm:pt>
    <dgm:pt modelId="{9F167B64-B31B-4087-A5F1-D802624BDCC2}" type="pres">
      <dgm:prSet presAssocID="{D8BC9674-D85C-430E-849C-776CA7169DB9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695F29DE-C3C8-4590-9E8B-53829CB419A4}" type="pres">
      <dgm:prSet presAssocID="{D8BC9674-D85C-430E-849C-776CA7169DB9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5EFD5467-D9BE-4918-B92D-B256BAF7014D}" type="pres">
      <dgm:prSet presAssocID="{D8BC9674-D85C-430E-849C-776CA7169DB9}" presName="BalanceSpacing" presStyleCnt="0"/>
      <dgm:spPr/>
    </dgm:pt>
    <dgm:pt modelId="{4F6A29EF-AABF-4951-B43D-B77E2B3F4AA5}" type="pres">
      <dgm:prSet presAssocID="{D8BC9674-D85C-430E-849C-776CA7169DB9}" presName="BalanceSpacing1" presStyleCnt="0"/>
      <dgm:spPr/>
    </dgm:pt>
    <dgm:pt modelId="{AB19EC9B-116D-465C-9B33-5C29B0EE8340}" type="pres">
      <dgm:prSet presAssocID="{C640928D-A9A4-44AC-9860-08D3460F0208}" presName="Accent1Text" presStyleLbl="node1" presStyleIdx="5" presStyleCnt="6"/>
      <dgm:spPr/>
    </dgm:pt>
  </dgm:ptLst>
  <dgm:cxnLst>
    <dgm:cxn modelId="{7DBFCC2E-1F1E-4727-B401-8252AD68CDE8}" type="presOf" srcId="{CBE2E326-8B3C-40B8-869E-7A0E273AB986}" destId="{869BEF0B-6136-4FC3-8C23-A1CD6EB978A6}" srcOrd="0" destOrd="0" presId="urn:microsoft.com/office/officeart/2008/layout/AlternatingHexagons"/>
    <dgm:cxn modelId="{A01C2C33-E00C-4073-9649-15F77920893B}" srcId="{59D66A04-8AD9-40CA-82E5-F49768764AD6}" destId="{D8BC9674-D85C-430E-849C-776CA7169DB9}" srcOrd="2" destOrd="0" parTransId="{5C6B51CF-082C-4CC3-96D0-448DF37C8536}" sibTransId="{C640928D-A9A4-44AC-9860-08D3460F0208}"/>
    <dgm:cxn modelId="{5209235A-2E11-41A8-80ED-594C0188B7AF}" type="presOf" srcId="{25F460E2-1960-44C5-9E3F-F555FA17617C}" destId="{CB7DDB76-727A-4F3D-B7F1-BD0657DE4A84}" srcOrd="0" destOrd="0" presId="urn:microsoft.com/office/officeart/2008/layout/AlternatingHexagons"/>
    <dgm:cxn modelId="{6EB1527E-F4CD-4A2F-9CE2-CDC087256413}" type="presOf" srcId="{D8BC9674-D85C-430E-849C-776CA7169DB9}" destId="{9F167B64-B31B-4087-A5F1-D802624BDCC2}" srcOrd="0" destOrd="0" presId="urn:microsoft.com/office/officeart/2008/layout/AlternatingHexagons"/>
    <dgm:cxn modelId="{003E8285-EEF5-4088-813B-DF6257AA7602}" srcId="{59D66A04-8AD9-40CA-82E5-F49768764AD6}" destId="{25F460E2-1960-44C5-9E3F-F555FA17617C}" srcOrd="0" destOrd="0" parTransId="{7B3B975B-74B7-49F7-822E-AA0A1E59E147}" sibTransId="{97F204DB-603A-4C30-B793-A1268329A119}"/>
    <dgm:cxn modelId="{4271148A-EAD2-460E-B6CA-C6F58E078D4B}" type="presOf" srcId="{C640928D-A9A4-44AC-9860-08D3460F0208}" destId="{AB19EC9B-116D-465C-9B33-5C29B0EE8340}" srcOrd="0" destOrd="0" presId="urn:microsoft.com/office/officeart/2008/layout/AlternatingHexagons"/>
    <dgm:cxn modelId="{0362E594-D5FB-4F4C-8543-7F334CC66343}" srcId="{59D66A04-8AD9-40CA-82E5-F49768764AD6}" destId="{99786DA6-3E78-4FDA-BA3D-6AB7B227AA9E}" srcOrd="1" destOrd="0" parTransId="{0B37BB6C-B669-450E-BE30-26121F5BFF3C}" sibTransId="{CBE2E326-8B3C-40B8-869E-7A0E273AB986}"/>
    <dgm:cxn modelId="{51A939BD-BE43-4A71-B950-06A96BA18E24}" type="presOf" srcId="{59D66A04-8AD9-40CA-82E5-F49768764AD6}" destId="{AFFA4BF5-1756-456D-9382-F64AC94363DA}" srcOrd="0" destOrd="0" presId="urn:microsoft.com/office/officeart/2008/layout/AlternatingHexagons"/>
    <dgm:cxn modelId="{82DE30C2-2DC3-4BB4-9536-9F4CAB11C37A}" type="presOf" srcId="{99786DA6-3E78-4FDA-BA3D-6AB7B227AA9E}" destId="{67FD8CE6-98EB-40BD-A481-270064F0058B}" srcOrd="0" destOrd="0" presId="urn:microsoft.com/office/officeart/2008/layout/AlternatingHexagons"/>
    <dgm:cxn modelId="{BD3BDCDC-AEF2-4B06-AB87-0C0A14E87C8B}" type="presOf" srcId="{97F204DB-603A-4C30-B793-A1268329A119}" destId="{7B877C3C-69E6-44AA-8E31-CFADC6A4434B}" srcOrd="0" destOrd="0" presId="urn:microsoft.com/office/officeart/2008/layout/AlternatingHexagons"/>
    <dgm:cxn modelId="{6CB4ED85-4A59-4A16-808E-59C26C22D890}" type="presParOf" srcId="{AFFA4BF5-1756-456D-9382-F64AC94363DA}" destId="{337D4437-A416-48B7-BC65-E13D86180B9D}" srcOrd="0" destOrd="0" presId="urn:microsoft.com/office/officeart/2008/layout/AlternatingHexagons"/>
    <dgm:cxn modelId="{FC8E7DDD-E6CE-49E5-B192-DE6FAF04FE96}" type="presParOf" srcId="{337D4437-A416-48B7-BC65-E13D86180B9D}" destId="{CB7DDB76-727A-4F3D-B7F1-BD0657DE4A84}" srcOrd="0" destOrd="0" presId="urn:microsoft.com/office/officeart/2008/layout/AlternatingHexagons"/>
    <dgm:cxn modelId="{84F27807-436B-4BD3-B88F-442F177CB4AD}" type="presParOf" srcId="{337D4437-A416-48B7-BC65-E13D86180B9D}" destId="{1E70D50D-EDDA-4A7A-B39A-9FB4BBBFDD30}" srcOrd="1" destOrd="0" presId="urn:microsoft.com/office/officeart/2008/layout/AlternatingHexagons"/>
    <dgm:cxn modelId="{8EA15EA7-FBE3-45EB-972F-883177B38CE0}" type="presParOf" srcId="{337D4437-A416-48B7-BC65-E13D86180B9D}" destId="{C854AFF4-FA1F-498E-B5EF-F9D38FC91510}" srcOrd="2" destOrd="0" presId="urn:microsoft.com/office/officeart/2008/layout/AlternatingHexagons"/>
    <dgm:cxn modelId="{1240257C-F742-4E0A-8939-58CCDBD6E803}" type="presParOf" srcId="{337D4437-A416-48B7-BC65-E13D86180B9D}" destId="{3EB31F91-CF14-446C-BDFE-02307150F668}" srcOrd="3" destOrd="0" presId="urn:microsoft.com/office/officeart/2008/layout/AlternatingHexagons"/>
    <dgm:cxn modelId="{39028EE2-2E5F-402F-91C3-D80BD10A48B7}" type="presParOf" srcId="{337D4437-A416-48B7-BC65-E13D86180B9D}" destId="{7B877C3C-69E6-44AA-8E31-CFADC6A4434B}" srcOrd="4" destOrd="0" presId="urn:microsoft.com/office/officeart/2008/layout/AlternatingHexagons"/>
    <dgm:cxn modelId="{0097013B-20E6-459E-A066-2FFCD874E98C}" type="presParOf" srcId="{AFFA4BF5-1756-456D-9382-F64AC94363DA}" destId="{73E13A18-E936-48DA-8ACB-849BE1FE490B}" srcOrd="1" destOrd="0" presId="urn:microsoft.com/office/officeart/2008/layout/AlternatingHexagons"/>
    <dgm:cxn modelId="{146BA03D-D641-43C5-BA81-F9A6E42D1A7A}" type="presParOf" srcId="{AFFA4BF5-1756-456D-9382-F64AC94363DA}" destId="{5C4D1545-FCFE-41B3-AC83-28CE810EAA75}" srcOrd="2" destOrd="0" presId="urn:microsoft.com/office/officeart/2008/layout/AlternatingHexagons"/>
    <dgm:cxn modelId="{F010C2AE-A3AF-4E61-AEEA-2863FBDDA908}" type="presParOf" srcId="{5C4D1545-FCFE-41B3-AC83-28CE810EAA75}" destId="{67FD8CE6-98EB-40BD-A481-270064F0058B}" srcOrd="0" destOrd="0" presId="urn:microsoft.com/office/officeart/2008/layout/AlternatingHexagons"/>
    <dgm:cxn modelId="{33CA46B0-ADDF-407F-B1EE-3AD439EC7220}" type="presParOf" srcId="{5C4D1545-FCFE-41B3-AC83-28CE810EAA75}" destId="{7F33BEC2-F2C4-4B15-BF8D-895D48F58CFC}" srcOrd="1" destOrd="0" presId="urn:microsoft.com/office/officeart/2008/layout/AlternatingHexagons"/>
    <dgm:cxn modelId="{5150F9A2-1859-4942-9577-29D56D2C4F65}" type="presParOf" srcId="{5C4D1545-FCFE-41B3-AC83-28CE810EAA75}" destId="{2475EF32-376A-4D51-92A5-11908F2D1D65}" srcOrd="2" destOrd="0" presId="urn:microsoft.com/office/officeart/2008/layout/AlternatingHexagons"/>
    <dgm:cxn modelId="{78AD4C85-61B4-49F4-84C5-F7C433AD4C31}" type="presParOf" srcId="{5C4D1545-FCFE-41B3-AC83-28CE810EAA75}" destId="{ED5AA72C-CF17-4034-A6FD-9B9CD187564F}" srcOrd="3" destOrd="0" presId="urn:microsoft.com/office/officeart/2008/layout/AlternatingHexagons"/>
    <dgm:cxn modelId="{E573A5AE-713B-4410-B69B-3A17548CA812}" type="presParOf" srcId="{5C4D1545-FCFE-41B3-AC83-28CE810EAA75}" destId="{869BEF0B-6136-4FC3-8C23-A1CD6EB978A6}" srcOrd="4" destOrd="0" presId="urn:microsoft.com/office/officeart/2008/layout/AlternatingHexagons"/>
    <dgm:cxn modelId="{F88A004D-9CD6-44F1-92D8-443193A3BFB5}" type="presParOf" srcId="{AFFA4BF5-1756-456D-9382-F64AC94363DA}" destId="{F6E93B3F-CD15-4261-A4E0-54E36CCB0009}" srcOrd="3" destOrd="0" presId="urn:microsoft.com/office/officeart/2008/layout/AlternatingHexagons"/>
    <dgm:cxn modelId="{D27DC65B-C625-46A2-B334-E176942D05D4}" type="presParOf" srcId="{AFFA4BF5-1756-456D-9382-F64AC94363DA}" destId="{109A3904-849F-4BB3-944D-E11FE4283A26}" srcOrd="4" destOrd="0" presId="urn:microsoft.com/office/officeart/2008/layout/AlternatingHexagons"/>
    <dgm:cxn modelId="{72BF87C3-974D-464D-853B-A84370BC112F}" type="presParOf" srcId="{109A3904-849F-4BB3-944D-E11FE4283A26}" destId="{9F167B64-B31B-4087-A5F1-D802624BDCC2}" srcOrd="0" destOrd="0" presId="urn:microsoft.com/office/officeart/2008/layout/AlternatingHexagons"/>
    <dgm:cxn modelId="{27301479-0E31-4BDB-9FF8-B7CD7744FE82}" type="presParOf" srcId="{109A3904-849F-4BB3-944D-E11FE4283A26}" destId="{695F29DE-C3C8-4590-9E8B-53829CB419A4}" srcOrd="1" destOrd="0" presId="urn:microsoft.com/office/officeart/2008/layout/AlternatingHexagons"/>
    <dgm:cxn modelId="{E5590DD2-D977-466A-99F7-53561120DE93}" type="presParOf" srcId="{109A3904-849F-4BB3-944D-E11FE4283A26}" destId="{5EFD5467-D9BE-4918-B92D-B256BAF7014D}" srcOrd="2" destOrd="0" presId="urn:microsoft.com/office/officeart/2008/layout/AlternatingHexagons"/>
    <dgm:cxn modelId="{9D9F86CA-BF68-42C0-87DE-B11691861710}" type="presParOf" srcId="{109A3904-849F-4BB3-944D-E11FE4283A26}" destId="{4F6A29EF-AABF-4951-B43D-B77E2B3F4AA5}" srcOrd="3" destOrd="0" presId="urn:microsoft.com/office/officeart/2008/layout/AlternatingHexagons"/>
    <dgm:cxn modelId="{EAEE7648-EF7F-4E1F-80EA-99DAE16C40C9}" type="presParOf" srcId="{109A3904-849F-4BB3-944D-E11FE4283A26}" destId="{AB19EC9B-116D-465C-9B33-5C29B0EE8340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DFF3CA-4E2C-4FB1-9261-DDCD310B7EE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44888FF-B0C5-44B0-A4B6-91D5B9B87148}">
      <dgm:prSet phldrT="[Text]" phldr="0" custT="1"/>
      <dgm:spPr>
        <a:solidFill>
          <a:srgbClr val="39B54A"/>
        </a:solidFill>
        <a:ln>
          <a:noFill/>
        </a:ln>
      </dgm:spPr>
      <dgm:t>
        <a:bodyPr/>
        <a:lstStyle/>
        <a:p>
          <a:r>
            <a:rPr lang="en-GB" sz="1800" b="1">
              <a:latin typeface="Museo Sans Cyrl 300" panose="02000000000000000000" pitchFamily="50" charset="0"/>
            </a:rPr>
            <a:t>3 Select Insurers</a:t>
          </a:r>
        </a:p>
      </dgm:t>
    </dgm:pt>
    <dgm:pt modelId="{D4EA9526-9BFD-4895-B840-127B0D277A6C}" type="parTrans" cxnId="{6176FB69-27C7-4DB1-84E1-9303597F3038}">
      <dgm:prSet/>
      <dgm:spPr/>
      <dgm:t>
        <a:bodyPr/>
        <a:lstStyle/>
        <a:p>
          <a:endParaRPr lang="en-GB"/>
        </a:p>
      </dgm:t>
    </dgm:pt>
    <dgm:pt modelId="{0F260814-ADF2-48BF-A345-0C347D10A04E}" type="sibTrans" cxnId="{6176FB69-27C7-4DB1-84E1-9303597F3038}">
      <dgm:prSet/>
      <dgm:spPr/>
      <dgm:t>
        <a:bodyPr/>
        <a:lstStyle/>
        <a:p>
          <a:endParaRPr lang="en-GB"/>
        </a:p>
      </dgm:t>
    </dgm:pt>
    <dgm:pt modelId="{0CAB526F-43A3-48F6-8AAE-1A9F0CF35EA5}">
      <dgm:prSet phldrT="[Text]" phldr="0" custT="1"/>
      <dgm:spPr>
        <a:solidFill>
          <a:srgbClr val="39B54A"/>
        </a:solidFill>
        <a:ln>
          <a:noFill/>
        </a:ln>
      </dgm:spPr>
      <dgm:t>
        <a:bodyPr/>
        <a:lstStyle/>
        <a:p>
          <a:r>
            <a:rPr lang="en-GB" sz="1800" b="1">
              <a:latin typeface="Museo Sans Cyrl 300" panose="02000000000000000000" pitchFamily="50" charset="0"/>
            </a:rPr>
            <a:t>Different Market Tiers</a:t>
          </a:r>
        </a:p>
      </dgm:t>
    </dgm:pt>
    <dgm:pt modelId="{62FAD089-198D-4160-8D82-FA541DCE0252}" type="parTrans" cxnId="{5467AD75-0846-4955-8BE1-FF41FFFA59FC}">
      <dgm:prSet/>
      <dgm:spPr/>
      <dgm:t>
        <a:bodyPr/>
        <a:lstStyle/>
        <a:p>
          <a:endParaRPr lang="en-GB"/>
        </a:p>
      </dgm:t>
    </dgm:pt>
    <dgm:pt modelId="{197F7859-17FA-44D2-9E57-25044E2D8628}" type="sibTrans" cxnId="{5467AD75-0846-4955-8BE1-FF41FFFA59FC}">
      <dgm:prSet/>
      <dgm:spPr/>
      <dgm:t>
        <a:bodyPr/>
        <a:lstStyle/>
        <a:p>
          <a:endParaRPr lang="en-GB"/>
        </a:p>
      </dgm:t>
    </dgm:pt>
    <dgm:pt modelId="{9CC8CF27-BB60-4D40-B815-523FF329C9BD}" type="pres">
      <dgm:prSet presAssocID="{1ADFF3CA-4E2C-4FB1-9261-DDCD310B7EE8}" presName="diagram" presStyleCnt="0">
        <dgm:presLayoutVars>
          <dgm:dir/>
          <dgm:resizeHandles val="exact"/>
        </dgm:presLayoutVars>
      </dgm:prSet>
      <dgm:spPr/>
    </dgm:pt>
    <dgm:pt modelId="{C3474665-CF30-4940-A7DF-E5E4645AE884}" type="pres">
      <dgm:prSet presAssocID="{E44888FF-B0C5-44B0-A4B6-91D5B9B87148}" presName="node" presStyleLbl="node1" presStyleIdx="0" presStyleCnt="2" custScaleX="95139" custScaleY="43245">
        <dgm:presLayoutVars>
          <dgm:bulletEnabled val="1"/>
        </dgm:presLayoutVars>
      </dgm:prSet>
      <dgm:spPr/>
    </dgm:pt>
    <dgm:pt modelId="{FF48DCC9-59AA-4B3C-8B19-C30675F698EC}" type="pres">
      <dgm:prSet presAssocID="{0F260814-ADF2-48BF-A345-0C347D10A04E}" presName="sibTrans" presStyleCnt="0"/>
      <dgm:spPr/>
    </dgm:pt>
    <dgm:pt modelId="{71036F60-E93A-4B65-9810-D67DF63F7C97}" type="pres">
      <dgm:prSet presAssocID="{0CAB526F-43A3-48F6-8AAE-1A9F0CF35EA5}" presName="node" presStyleLbl="node1" presStyleIdx="1" presStyleCnt="2" custScaleX="95139" custScaleY="43245">
        <dgm:presLayoutVars>
          <dgm:bulletEnabled val="1"/>
        </dgm:presLayoutVars>
      </dgm:prSet>
      <dgm:spPr/>
    </dgm:pt>
  </dgm:ptLst>
  <dgm:cxnLst>
    <dgm:cxn modelId="{DDB32313-B188-4595-A998-51179C393685}" type="presOf" srcId="{0CAB526F-43A3-48F6-8AAE-1A9F0CF35EA5}" destId="{71036F60-E93A-4B65-9810-D67DF63F7C97}" srcOrd="0" destOrd="0" presId="urn:microsoft.com/office/officeart/2005/8/layout/default"/>
    <dgm:cxn modelId="{6176FB69-27C7-4DB1-84E1-9303597F3038}" srcId="{1ADFF3CA-4E2C-4FB1-9261-DDCD310B7EE8}" destId="{E44888FF-B0C5-44B0-A4B6-91D5B9B87148}" srcOrd="0" destOrd="0" parTransId="{D4EA9526-9BFD-4895-B840-127B0D277A6C}" sibTransId="{0F260814-ADF2-48BF-A345-0C347D10A04E}"/>
    <dgm:cxn modelId="{7DB0EC73-62B0-44D0-BDD2-8206C2A38662}" type="presOf" srcId="{1ADFF3CA-4E2C-4FB1-9261-DDCD310B7EE8}" destId="{9CC8CF27-BB60-4D40-B815-523FF329C9BD}" srcOrd="0" destOrd="0" presId="urn:microsoft.com/office/officeart/2005/8/layout/default"/>
    <dgm:cxn modelId="{5467AD75-0846-4955-8BE1-FF41FFFA59FC}" srcId="{1ADFF3CA-4E2C-4FB1-9261-DDCD310B7EE8}" destId="{0CAB526F-43A3-48F6-8AAE-1A9F0CF35EA5}" srcOrd="1" destOrd="0" parTransId="{62FAD089-198D-4160-8D82-FA541DCE0252}" sibTransId="{197F7859-17FA-44D2-9E57-25044E2D8628}"/>
    <dgm:cxn modelId="{92CB41E7-C5BF-4535-804B-1EE8FBF18F7C}" type="presOf" srcId="{E44888FF-B0C5-44B0-A4B6-91D5B9B87148}" destId="{C3474665-CF30-4940-A7DF-E5E4645AE884}" srcOrd="0" destOrd="0" presId="urn:microsoft.com/office/officeart/2005/8/layout/default"/>
    <dgm:cxn modelId="{79ED8CC8-3802-4061-992B-B6E38792141C}" type="presParOf" srcId="{9CC8CF27-BB60-4D40-B815-523FF329C9BD}" destId="{C3474665-CF30-4940-A7DF-E5E4645AE884}" srcOrd="0" destOrd="0" presId="urn:microsoft.com/office/officeart/2005/8/layout/default"/>
    <dgm:cxn modelId="{4EFC0E4C-D898-42AD-BDFD-03EC2AA2DE59}" type="presParOf" srcId="{9CC8CF27-BB60-4D40-B815-523FF329C9BD}" destId="{FF48DCC9-59AA-4B3C-8B19-C30675F698EC}" srcOrd="1" destOrd="0" presId="urn:microsoft.com/office/officeart/2005/8/layout/default"/>
    <dgm:cxn modelId="{B21B2646-82ED-4E7A-A099-D2EAF23FE8A4}" type="presParOf" srcId="{9CC8CF27-BB60-4D40-B815-523FF329C9BD}" destId="{71036F60-E93A-4B65-9810-D67DF63F7C97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CF430CF-69BD-4950-B125-24124A5FE59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71309F5-EF4E-4570-B809-FD4B31CF9652}">
      <dgm:prSet phldrT="[Text]" phldr="0"/>
      <dgm:spPr>
        <a:solidFill>
          <a:srgbClr val="39B54A"/>
        </a:solidFill>
        <a:ln>
          <a:noFill/>
        </a:ln>
      </dgm:spPr>
      <dgm:t>
        <a:bodyPr/>
        <a:lstStyle/>
        <a:p>
          <a:r>
            <a:rPr lang="en-GB" b="1">
              <a:latin typeface="Museo Sans Cyrl 300" panose="02000000000000000000" pitchFamily="50" charset="0"/>
            </a:rPr>
            <a:t>Policyholder</a:t>
          </a:r>
        </a:p>
      </dgm:t>
    </dgm:pt>
    <dgm:pt modelId="{54BA8127-984B-41DB-ABD0-406C41C62F47}" type="parTrans" cxnId="{D2763B63-25E5-47CC-968D-242D85C00AE8}">
      <dgm:prSet/>
      <dgm:spPr/>
      <dgm:t>
        <a:bodyPr/>
        <a:lstStyle/>
        <a:p>
          <a:endParaRPr lang="en-GB"/>
        </a:p>
      </dgm:t>
    </dgm:pt>
    <dgm:pt modelId="{F7CD0661-F9CE-429C-B344-B6EB75A52A8C}" type="sibTrans" cxnId="{D2763B63-25E5-47CC-968D-242D85C00AE8}">
      <dgm:prSet/>
      <dgm:spPr/>
      <dgm:t>
        <a:bodyPr/>
        <a:lstStyle/>
        <a:p>
          <a:endParaRPr lang="en-GB"/>
        </a:p>
      </dgm:t>
    </dgm:pt>
    <dgm:pt modelId="{4235385D-20E0-499D-B866-BB29347D39DD}">
      <dgm:prSet phldrT="[Text]" phldr="0"/>
      <dgm:spPr>
        <a:solidFill>
          <a:srgbClr val="292B4D"/>
        </a:solidFill>
        <a:ln>
          <a:noFill/>
        </a:ln>
      </dgm:spPr>
      <dgm:t>
        <a:bodyPr/>
        <a:lstStyle/>
        <a:p>
          <a:r>
            <a:rPr lang="en-GB" b="1">
              <a:latin typeface="Museo Sans Cyrl 300" panose="02000000000000000000" pitchFamily="50" charset="0"/>
            </a:rPr>
            <a:t>Broker/Agent</a:t>
          </a:r>
        </a:p>
      </dgm:t>
    </dgm:pt>
    <dgm:pt modelId="{919C982A-0DBD-44DF-B28C-8A3431D9B06C}" type="parTrans" cxnId="{1C94C3F7-10B8-4753-A5D8-6BD30B880064}">
      <dgm:prSet/>
      <dgm:spPr/>
      <dgm:t>
        <a:bodyPr/>
        <a:lstStyle/>
        <a:p>
          <a:endParaRPr lang="en-GB"/>
        </a:p>
      </dgm:t>
    </dgm:pt>
    <dgm:pt modelId="{7E3068F0-BA07-4F3C-8E14-E342932AF60B}" type="sibTrans" cxnId="{1C94C3F7-10B8-4753-A5D8-6BD30B880064}">
      <dgm:prSet/>
      <dgm:spPr/>
      <dgm:t>
        <a:bodyPr/>
        <a:lstStyle/>
        <a:p>
          <a:endParaRPr lang="en-GB"/>
        </a:p>
      </dgm:t>
    </dgm:pt>
    <dgm:pt modelId="{681C54C6-2758-407B-B3DE-EC3F277C83EC}">
      <dgm:prSet phldrT="[Text]" phldr="0"/>
      <dgm:spPr>
        <a:solidFill>
          <a:srgbClr val="39B54A"/>
        </a:solidFill>
        <a:ln>
          <a:noFill/>
        </a:ln>
      </dgm:spPr>
      <dgm:t>
        <a:bodyPr/>
        <a:lstStyle/>
        <a:p>
          <a:r>
            <a:rPr lang="en-GB" b="1">
              <a:latin typeface="Museo Sans Cyrl 300" panose="02000000000000000000" pitchFamily="50" charset="0"/>
            </a:rPr>
            <a:t>Primary Insurer</a:t>
          </a:r>
        </a:p>
      </dgm:t>
    </dgm:pt>
    <dgm:pt modelId="{2AC47B81-9E0E-4D08-ACD4-BA40E4CCAB4E}" type="parTrans" cxnId="{8A8A791E-7955-4905-8202-98AD2DC6C430}">
      <dgm:prSet/>
      <dgm:spPr/>
      <dgm:t>
        <a:bodyPr/>
        <a:lstStyle/>
        <a:p>
          <a:endParaRPr lang="en-GB"/>
        </a:p>
      </dgm:t>
    </dgm:pt>
    <dgm:pt modelId="{1C17649E-DB2D-478A-9BDD-A0BB032EA4A5}" type="sibTrans" cxnId="{8A8A791E-7955-4905-8202-98AD2DC6C430}">
      <dgm:prSet/>
      <dgm:spPr/>
      <dgm:t>
        <a:bodyPr/>
        <a:lstStyle/>
        <a:p>
          <a:endParaRPr lang="en-GB"/>
        </a:p>
      </dgm:t>
    </dgm:pt>
    <dgm:pt modelId="{E1D835DA-8F75-4B1D-8146-C66EBA031D65}">
      <dgm:prSet/>
      <dgm:spPr>
        <a:solidFill>
          <a:srgbClr val="292B4D"/>
        </a:solidFill>
        <a:ln>
          <a:noFill/>
        </a:ln>
      </dgm:spPr>
      <dgm:t>
        <a:bodyPr/>
        <a:lstStyle/>
        <a:p>
          <a:r>
            <a:rPr lang="en-GB" b="1">
              <a:latin typeface="Museo Sans Cyrl 300" panose="02000000000000000000" pitchFamily="50" charset="0"/>
            </a:rPr>
            <a:t>SASRIA</a:t>
          </a:r>
        </a:p>
      </dgm:t>
    </dgm:pt>
    <dgm:pt modelId="{FE6BBF6F-7B31-46C7-8397-CE4D6EA22D38}" type="parTrans" cxnId="{F6395385-2DDA-46B2-836F-7E29FCF6679A}">
      <dgm:prSet/>
      <dgm:spPr/>
      <dgm:t>
        <a:bodyPr/>
        <a:lstStyle/>
        <a:p>
          <a:endParaRPr lang="en-GB"/>
        </a:p>
      </dgm:t>
    </dgm:pt>
    <dgm:pt modelId="{787583D4-0EB9-4B07-BAF0-33A222A9FC37}" type="sibTrans" cxnId="{F6395385-2DDA-46B2-836F-7E29FCF6679A}">
      <dgm:prSet/>
      <dgm:spPr/>
      <dgm:t>
        <a:bodyPr/>
        <a:lstStyle/>
        <a:p>
          <a:endParaRPr lang="en-GB"/>
        </a:p>
      </dgm:t>
    </dgm:pt>
    <dgm:pt modelId="{704601B8-F939-45CC-9916-600A063F3723}" type="pres">
      <dgm:prSet presAssocID="{ECF430CF-69BD-4950-B125-24124A5FE594}" presName="Name0" presStyleCnt="0">
        <dgm:presLayoutVars>
          <dgm:dir/>
          <dgm:resizeHandles val="exact"/>
        </dgm:presLayoutVars>
      </dgm:prSet>
      <dgm:spPr/>
    </dgm:pt>
    <dgm:pt modelId="{2DD3AB6C-4E1D-4236-8807-35BA145194EB}" type="pres">
      <dgm:prSet presAssocID="{871309F5-EF4E-4570-B809-FD4B31CF9652}" presName="node" presStyleLbl="node1" presStyleIdx="0" presStyleCnt="4">
        <dgm:presLayoutVars>
          <dgm:bulletEnabled val="1"/>
        </dgm:presLayoutVars>
      </dgm:prSet>
      <dgm:spPr/>
    </dgm:pt>
    <dgm:pt modelId="{7A3DD22B-A78C-4549-BB32-7C04BBAA5D5B}" type="pres">
      <dgm:prSet presAssocID="{F7CD0661-F9CE-429C-B344-B6EB75A52A8C}" presName="sibTrans" presStyleLbl="sibTrans2D1" presStyleIdx="0" presStyleCnt="3"/>
      <dgm:spPr/>
    </dgm:pt>
    <dgm:pt modelId="{74682D42-D763-4DC2-9F70-1FB58CF3CE8A}" type="pres">
      <dgm:prSet presAssocID="{F7CD0661-F9CE-429C-B344-B6EB75A52A8C}" presName="connectorText" presStyleLbl="sibTrans2D1" presStyleIdx="0" presStyleCnt="3"/>
      <dgm:spPr/>
    </dgm:pt>
    <dgm:pt modelId="{A00F6BB6-5236-449E-901E-C8E7B9562728}" type="pres">
      <dgm:prSet presAssocID="{4235385D-20E0-499D-B866-BB29347D39DD}" presName="node" presStyleLbl="node1" presStyleIdx="1" presStyleCnt="4">
        <dgm:presLayoutVars>
          <dgm:bulletEnabled val="1"/>
        </dgm:presLayoutVars>
      </dgm:prSet>
      <dgm:spPr/>
    </dgm:pt>
    <dgm:pt modelId="{F1D1BF9A-8B70-4DCA-BDF7-C84016F84E52}" type="pres">
      <dgm:prSet presAssocID="{7E3068F0-BA07-4F3C-8E14-E342932AF60B}" presName="sibTrans" presStyleLbl="sibTrans2D1" presStyleIdx="1" presStyleCnt="3"/>
      <dgm:spPr/>
    </dgm:pt>
    <dgm:pt modelId="{923BD34E-907D-43AE-AFEA-AAA8268E51A3}" type="pres">
      <dgm:prSet presAssocID="{7E3068F0-BA07-4F3C-8E14-E342932AF60B}" presName="connectorText" presStyleLbl="sibTrans2D1" presStyleIdx="1" presStyleCnt="3"/>
      <dgm:spPr/>
    </dgm:pt>
    <dgm:pt modelId="{99F3E2B9-2175-4B5B-9E3E-F8DBBE5D810C}" type="pres">
      <dgm:prSet presAssocID="{681C54C6-2758-407B-B3DE-EC3F277C83EC}" presName="node" presStyleLbl="node1" presStyleIdx="2" presStyleCnt="4">
        <dgm:presLayoutVars>
          <dgm:bulletEnabled val="1"/>
        </dgm:presLayoutVars>
      </dgm:prSet>
      <dgm:spPr/>
    </dgm:pt>
    <dgm:pt modelId="{D0E8841F-EAC6-441D-BAAE-092688A0EFDD}" type="pres">
      <dgm:prSet presAssocID="{1C17649E-DB2D-478A-9BDD-A0BB032EA4A5}" presName="sibTrans" presStyleLbl="sibTrans2D1" presStyleIdx="2" presStyleCnt="3"/>
      <dgm:spPr/>
    </dgm:pt>
    <dgm:pt modelId="{6A949692-1252-4681-9268-87E21B2DF0F0}" type="pres">
      <dgm:prSet presAssocID="{1C17649E-DB2D-478A-9BDD-A0BB032EA4A5}" presName="connectorText" presStyleLbl="sibTrans2D1" presStyleIdx="2" presStyleCnt="3"/>
      <dgm:spPr/>
    </dgm:pt>
    <dgm:pt modelId="{1BC46AC5-C5B1-414F-939C-8586249C625E}" type="pres">
      <dgm:prSet presAssocID="{E1D835DA-8F75-4B1D-8146-C66EBA031D65}" presName="node" presStyleLbl="node1" presStyleIdx="3" presStyleCnt="4">
        <dgm:presLayoutVars>
          <dgm:bulletEnabled val="1"/>
        </dgm:presLayoutVars>
      </dgm:prSet>
      <dgm:spPr/>
    </dgm:pt>
  </dgm:ptLst>
  <dgm:cxnLst>
    <dgm:cxn modelId="{86569110-888F-49B1-9035-9CB19BD94FBB}" type="presOf" srcId="{F7CD0661-F9CE-429C-B344-B6EB75A52A8C}" destId="{7A3DD22B-A78C-4549-BB32-7C04BBAA5D5B}" srcOrd="0" destOrd="0" presId="urn:microsoft.com/office/officeart/2005/8/layout/process1"/>
    <dgm:cxn modelId="{8A8A791E-7955-4905-8202-98AD2DC6C430}" srcId="{ECF430CF-69BD-4950-B125-24124A5FE594}" destId="{681C54C6-2758-407B-B3DE-EC3F277C83EC}" srcOrd="2" destOrd="0" parTransId="{2AC47B81-9E0E-4D08-ACD4-BA40E4CCAB4E}" sibTransId="{1C17649E-DB2D-478A-9BDD-A0BB032EA4A5}"/>
    <dgm:cxn modelId="{91D49C23-B5FE-48FD-9767-5573A2A26634}" type="presOf" srcId="{1C17649E-DB2D-478A-9BDD-A0BB032EA4A5}" destId="{6A949692-1252-4681-9268-87E21B2DF0F0}" srcOrd="1" destOrd="0" presId="urn:microsoft.com/office/officeart/2005/8/layout/process1"/>
    <dgm:cxn modelId="{F0EDF03F-B9DF-482C-90C0-61F2F299B311}" type="presOf" srcId="{871309F5-EF4E-4570-B809-FD4B31CF9652}" destId="{2DD3AB6C-4E1D-4236-8807-35BA145194EB}" srcOrd="0" destOrd="0" presId="urn:microsoft.com/office/officeart/2005/8/layout/process1"/>
    <dgm:cxn modelId="{D2763B63-25E5-47CC-968D-242D85C00AE8}" srcId="{ECF430CF-69BD-4950-B125-24124A5FE594}" destId="{871309F5-EF4E-4570-B809-FD4B31CF9652}" srcOrd="0" destOrd="0" parTransId="{54BA8127-984B-41DB-ABD0-406C41C62F47}" sibTransId="{F7CD0661-F9CE-429C-B344-B6EB75A52A8C}"/>
    <dgm:cxn modelId="{A84B266D-422F-4BF0-B6C9-F7A562FEE85E}" type="presOf" srcId="{F7CD0661-F9CE-429C-B344-B6EB75A52A8C}" destId="{74682D42-D763-4DC2-9F70-1FB58CF3CE8A}" srcOrd="1" destOrd="0" presId="urn:microsoft.com/office/officeart/2005/8/layout/process1"/>
    <dgm:cxn modelId="{DC728E6E-D1F1-4AEB-A9F0-67C0D03413A7}" type="presOf" srcId="{E1D835DA-8F75-4B1D-8146-C66EBA031D65}" destId="{1BC46AC5-C5B1-414F-939C-8586249C625E}" srcOrd="0" destOrd="0" presId="urn:microsoft.com/office/officeart/2005/8/layout/process1"/>
    <dgm:cxn modelId="{8F8E1850-B044-4F3F-868D-FC4285B59A60}" type="presOf" srcId="{681C54C6-2758-407B-B3DE-EC3F277C83EC}" destId="{99F3E2B9-2175-4B5B-9E3E-F8DBBE5D810C}" srcOrd="0" destOrd="0" presId="urn:microsoft.com/office/officeart/2005/8/layout/process1"/>
    <dgm:cxn modelId="{F6395385-2DDA-46B2-836F-7E29FCF6679A}" srcId="{ECF430CF-69BD-4950-B125-24124A5FE594}" destId="{E1D835DA-8F75-4B1D-8146-C66EBA031D65}" srcOrd="3" destOrd="0" parTransId="{FE6BBF6F-7B31-46C7-8397-CE4D6EA22D38}" sibTransId="{787583D4-0EB9-4B07-BAF0-33A222A9FC37}"/>
    <dgm:cxn modelId="{E8508391-3288-4288-A953-49E1C918B3DE}" type="presOf" srcId="{1C17649E-DB2D-478A-9BDD-A0BB032EA4A5}" destId="{D0E8841F-EAC6-441D-BAAE-092688A0EFDD}" srcOrd="0" destOrd="0" presId="urn:microsoft.com/office/officeart/2005/8/layout/process1"/>
    <dgm:cxn modelId="{D0951ABC-53C3-4C13-B46C-4F3A1CCCCDF6}" type="presOf" srcId="{7E3068F0-BA07-4F3C-8E14-E342932AF60B}" destId="{F1D1BF9A-8B70-4DCA-BDF7-C84016F84E52}" srcOrd="0" destOrd="0" presId="urn:microsoft.com/office/officeart/2005/8/layout/process1"/>
    <dgm:cxn modelId="{14D49BBE-57AE-4C34-BF71-C5E578405050}" type="presOf" srcId="{4235385D-20E0-499D-B866-BB29347D39DD}" destId="{A00F6BB6-5236-449E-901E-C8E7B9562728}" srcOrd="0" destOrd="0" presId="urn:microsoft.com/office/officeart/2005/8/layout/process1"/>
    <dgm:cxn modelId="{56F0D7F0-9824-4691-90B3-67C64A6A23BF}" type="presOf" srcId="{7E3068F0-BA07-4F3C-8E14-E342932AF60B}" destId="{923BD34E-907D-43AE-AFEA-AAA8268E51A3}" srcOrd="1" destOrd="0" presId="urn:microsoft.com/office/officeart/2005/8/layout/process1"/>
    <dgm:cxn modelId="{FF0F99F2-3CA8-41B2-B5C8-440B2F00046E}" type="presOf" srcId="{ECF430CF-69BD-4950-B125-24124A5FE594}" destId="{704601B8-F939-45CC-9916-600A063F3723}" srcOrd="0" destOrd="0" presId="urn:microsoft.com/office/officeart/2005/8/layout/process1"/>
    <dgm:cxn modelId="{1C94C3F7-10B8-4753-A5D8-6BD30B880064}" srcId="{ECF430CF-69BD-4950-B125-24124A5FE594}" destId="{4235385D-20E0-499D-B866-BB29347D39DD}" srcOrd="1" destOrd="0" parTransId="{919C982A-0DBD-44DF-B28C-8A3431D9B06C}" sibTransId="{7E3068F0-BA07-4F3C-8E14-E342932AF60B}"/>
    <dgm:cxn modelId="{F74B9A6F-29B5-4CFD-9972-E6CBF79C9E0C}" type="presParOf" srcId="{704601B8-F939-45CC-9916-600A063F3723}" destId="{2DD3AB6C-4E1D-4236-8807-35BA145194EB}" srcOrd="0" destOrd="0" presId="urn:microsoft.com/office/officeart/2005/8/layout/process1"/>
    <dgm:cxn modelId="{D6A73C7D-312B-4A3A-B371-576CF33F45A9}" type="presParOf" srcId="{704601B8-F939-45CC-9916-600A063F3723}" destId="{7A3DD22B-A78C-4549-BB32-7C04BBAA5D5B}" srcOrd="1" destOrd="0" presId="urn:microsoft.com/office/officeart/2005/8/layout/process1"/>
    <dgm:cxn modelId="{65897F9C-6E64-4B68-8C43-745F4101DA45}" type="presParOf" srcId="{7A3DD22B-A78C-4549-BB32-7C04BBAA5D5B}" destId="{74682D42-D763-4DC2-9F70-1FB58CF3CE8A}" srcOrd="0" destOrd="0" presId="urn:microsoft.com/office/officeart/2005/8/layout/process1"/>
    <dgm:cxn modelId="{3042FA56-C1B3-4204-9B1E-1727DB45B1E1}" type="presParOf" srcId="{704601B8-F939-45CC-9916-600A063F3723}" destId="{A00F6BB6-5236-449E-901E-C8E7B9562728}" srcOrd="2" destOrd="0" presId="urn:microsoft.com/office/officeart/2005/8/layout/process1"/>
    <dgm:cxn modelId="{A2CB5A9F-D109-44F0-9793-6C4E1C60A681}" type="presParOf" srcId="{704601B8-F939-45CC-9916-600A063F3723}" destId="{F1D1BF9A-8B70-4DCA-BDF7-C84016F84E52}" srcOrd="3" destOrd="0" presId="urn:microsoft.com/office/officeart/2005/8/layout/process1"/>
    <dgm:cxn modelId="{9A97D0F3-8FFD-4ECD-9E6F-8F692AEAE95A}" type="presParOf" srcId="{F1D1BF9A-8B70-4DCA-BDF7-C84016F84E52}" destId="{923BD34E-907D-43AE-AFEA-AAA8268E51A3}" srcOrd="0" destOrd="0" presId="urn:microsoft.com/office/officeart/2005/8/layout/process1"/>
    <dgm:cxn modelId="{8A5F4652-3553-4C7E-8400-5DA6A9119B7A}" type="presParOf" srcId="{704601B8-F939-45CC-9916-600A063F3723}" destId="{99F3E2B9-2175-4B5B-9E3E-F8DBBE5D810C}" srcOrd="4" destOrd="0" presId="urn:microsoft.com/office/officeart/2005/8/layout/process1"/>
    <dgm:cxn modelId="{058D1987-54CE-4759-B4EA-C4C3BFCFA84B}" type="presParOf" srcId="{704601B8-F939-45CC-9916-600A063F3723}" destId="{D0E8841F-EAC6-441D-BAAE-092688A0EFDD}" srcOrd="5" destOrd="0" presId="urn:microsoft.com/office/officeart/2005/8/layout/process1"/>
    <dgm:cxn modelId="{461C1445-986C-4391-A012-29C975D25FA2}" type="presParOf" srcId="{D0E8841F-EAC6-441D-BAAE-092688A0EFDD}" destId="{6A949692-1252-4681-9268-87E21B2DF0F0}" srcOrd="0" destOrd="0" presId="urn:microsoft.com/office/officeart/2005/8/layout/process1"/>
    <dgm:cxn modelId="{72E24CB6-EE51-4E42-A569-1B85998CE1CF}" type="presParOf" srcId="{704601B8-F939-45CC-9916-600A063F3723}" destId="{1BC46AC5-C5B1-414F-939C-8586249C625E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B29329D-82EE-491A-80EF-C8C1125C1DD8}" type="doc">
      <dgm:prSet loTypeId="urn:microsoft.com/office/officeart/2005/8/layout/venn2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78C92AE8-7545-4A5A-8A7E-BE3050EE43D6}">
      <dgm:prSet phldrT="[Text]" phldr="0" custT="1"/>
      <dgm:spPr>
        <a:solidFill>
          <a:srgbClr val="292B4D"/>
        </a:solidFill>
        <a:ln>
          <a:noFill/>
        </a:ln>
      </dgm:spPr>
      <dgm:t>
        <a:bodyPr/>
        <a:lstStyle/>
        <a:p>
          <a:r>
            <a:rPr lang="en-GB" sz="1050" b="1">
              <a:latin typeface="Museo Sans Cyrl 300" panose="02000000000000000000" pitchFamily="50" charset="0"/>
            </a:rPr>
            <a:t>Addressing </a:t>
          </a:r>
          <a:r>
            <a:rPr lang="en-GB" sz="1100" b="1">
              <a:latin typeface="Museo Sans Cyrl 300" panose="02000000000000000000" pitchFamily="50" charset="0"/>
            </a:rPr>
            <a:t>Climate</a:t>
          </a:r>
          <a:r>
            <a:rPr lang="en-GB" sz="1050" b="1">
              <a:latin typeface="Museo Sans Cyrl 300" panose="02000000000000000000" pitchFamily="50" charset="0"/>
            </a:rPr>
            <a:t> – Political Risk Intersection</a:t>
          </a:r>
        </a:p>
      </dgm:t>
    </dgm:pt>
    <dgm:pt modelId="{F40B1FA3-3048-40E7-ADE2-4D1A77556B1A}" type="parTrans" cxnId="{614B2459-A7C4-4D72-9B8F-69A50E04D09E}">
      <dgm:prSet/>
      <dgm:spPr/>
      <dgm:t>
        <a:bodyPr/>
        <a:lstStyle/>
        <a:p>
          <a:endParaRPr lang="en-GB"/>
        </a:p>
      </dgm:t>
    </dgm:pt>
    <dgm:pt modelId="{752444B6-2994-4625-9ED4-63BC9D00BA94}" type="sibTrans" cxnId="{614B2459-A7C4-4D72-9B8F-69A50E04D09E}">
      <dgm:prSet/>
      <dgm:spPr/>
      <dgm:t>
        <a:bodyPr/>
        <a:lstStyle/>
        <a:p>
          <a:endParaRPr lang="en-GB"/>
        </a:p>
      </dgm:t>
    </dgm:pt>
    <dgm:pt modelId="{4CA2BA84-68EC-433C-8F72-74022D365A05}">
      <dgm:prSet phldrT="[Text]" phldr="0" custT="1"/>
      <dgm:spPr>
        <a:solidFill>
          <a:srgbClr val="39B54A"/>
        </a:solidFill>
        <a:ln>
          <a:noFill/>
        </a:ln>
      </dgm:spPr>
      <dgm:t>
        <a:bodyPr/>
        <a:lstStyle/>
        <a:p>
          <a:r>
            <a:rPr lang="en-GB" sz="1100" b="1">
              <a:latin typeface="Museo Sans Cyrl 300" panose="02000000000000000000" pitchFamily="50" charset="0"/>
            </a:rPr>
            <a:t>Advising Governments &amp; Regulators</a:t>
          </a:r>
        </a:p>
      </dgm:t>
    </dgm:pt>
    <dgm:pt modelId="{D9E5C830-6277-42D4-94F1-58157D2BDA86}" type="parTrans" cxnId="{E09E5366-84C6-4095-833A-3BDE6D6451B1}">
      <dgm:prSet/>
      <dgm:spPr/>
      <dgm:t>
        <a:bodyPr/>
        <a:lstStyle/>
        <a:p>
          <a:endParaRPr lang="en-GB"/>
        </a:p>
      </dgm:t>
    </dgm:pt>
    <dgm:pt modelId="{1B2DB8FC-AC3D-43EF-BFF5-AE006678614D}" type="sibTrans" cxnId="{E09E5366-84C6-4095-833A-3BDE6D6451B1}">
      <dgm:prSet/>
      <dgm:spPr/>
      <dgm:t>
        <a:bodyPr/>
        <a:lstStyle/>
        <a:p>
          <a:endParaRPr lang="en-GB"/>
        </a:p>
      </dgm:t>
    </dgm:pt>
    <dgm:pt modelId="{E1C2AD74-FCBC-4D8B-9A3F-100D81871F01}">
      <dgm:prSet phldrT="[Text]" phldr="0"/>
      <dgm:spPr>
        <a:solidFill>
          <a:srgbClr val="292B4D"/>
        </a:solidFill>
        <a:ln>
          <a:noFill/>
        </a:ln>
      </dgm:spPr>
      <dgm:t>
        <a:bodyPr/>
        <a:lstStyle/>
        <a:p>
          <a:r>
            <a:rPr lang="en-GB" b="1">
              <a:latin typeface="Museo Sans Cyrl 300" panose="02000000000000000000" pitchFamily="50" charset="0"/>
            </a:rPr>
            <a:t>Pricing &amp; Reserving for black swan events</a:t>
          </a:r>
        </a:p>
      </dgm:t>
    </dgm:pt>
    <dgm:pt modelId="{73EFCACC-7EDC-4D15-9D9F-2C0628BC9217}" type="parTrans" cxnId="{EA8E41F3-D7E9-4D51-BA89-557063839D70}">
      <dgm:prSet/>
      <dgm:spPr/>
      <dgm:t>
        <a:bodyPr/>
        <a:lstStyle/>
        <a:p>
          <a:endParaRPr lang="en-GB"/>
        </a:p>
      </dgm:t>
    </dgm:pt>
    <dgm:pt modelId="{25C774AD-AC9F-48C5-8A2F-7598F1CB9AFE}" type="sibTrans" cxnId="{EA8E41F3-D7E9-4D51-BA89-557063839D70}">
      <dgm:prSet/>
      <dgm:spPr/>
      <dgm:t>
        <a:bodyPr/>
        <a:lstStyle/>
        <a:p>
          <a:endParaRPr lang="en-GB"/>
        </a:p>
      </dgm:t>
    </dgm:pt>
    <dgm:pt modelId="{50610E51-04B6-4B49-BF03-66FBA2CA1ABC}">
      <dgm:prSet phldrT="[Text]" phldr="0" custT="1"/>
      <dgm:spPr>
        <a:solidFill>
          <a:srgbClr val="39B54A"/>
        </a:solidFill>
        <a:ln>
          <a:noFill/>
        </a:ln>
      </dgm:spPr>
      <dgm:t>
        <a:bodyPr/>
        <a:lstStyle/>
        <a:p>
          <a:r>
            <a:rPr lang="en-GB" sz="1100" b="1">
              <a:latin typeface="Museo Sans Cyrl 300" panose="02000000000000000000" pitchFamily="50" charset="0"/>
            </a:rPr>
            <a:t>Model &amp; Quantify Political Risk</a:t>
          </a:r>
        </a:p>
      </dgm:t>
    </dgm:pt>
    <dgm:pt modelId="{2284E2FB-BD6B-4A0C-9DDE-FB09F43A2CDE}" type="parTrans" cxnId="{AF52C2F1-655C-47C0-B8FA-5757146B71A5}">
      <dgm:prSet/>
      <dgm:spPr/>
      <dgm:t>
        <a:bodyPr/>
        <a:lstStyle/>
        <a:p>
          <a:endParaRPr lang="en-GB"/>
        </a:p>
      </dgm:t>
    </dgm:pt>
    <dgm:pt modelId="{3E7BDE63-24C1-4A48-9B01-9AA05AD8C20E}" type="sibTrans" cxnId="{AF52C2F1-655C-47C0-B8FA-5757146B71A5}">
      <dgm:prSet/>
      <dgm:spPr/>
      <dgm:t>
        <a:bodyPr/>
        <a:lstStyle/>
        <a:p>
          <a:endParaRPr lang="en-GB"/>
        </a:p>
      </dgm:t>
    </dgm:pt>
    <dgm:pt modelId="{A77318E2-A068-451F-8ADB-5F9170C56DF8}" type="pres">
      <dgm:prSet presAssocID="{2B29329D-82EE-491A-80EF-C8C1125C1DD8}" presName="Name0" presStyleCnt="0">
        <dgm:presLayoutVars>
          <dgm:chMax val="7"/>
          <dgm:resizeHandles val="exact"/>
        </dgm:presLayoutVars>
      </dgm:prSet>
      <dgm:spPr/>
    </dgm:pt>
    <dgm:pt modelId="{FF9EC8CC-6B51-43EC-8E8F-081DA83120A5}" type="pres">
      <dgm:prSet presAssocID="{2B29329D-82EE-491A-80EF-C8C1125C1DD8}" presName="comp1" presStyleCnt="0"/>
      <dgm:spPr/>
    </dgm:pt>
    <dgm:pt modelId="{F25AEA6F-0E2B-4C20-A225-E0678B44495C}" type="pres">
      <dgm:prSet presAssocID="{2B29329D-82EE-491A-80EF-C8C1125C1DD8}" presName="circle1" presStyleLbl="node1" presStyleIdx="0" presStyleCnt="4"/>
      <dgm:spPr/>
    </dgm:pt>
    <dgm:pt modelId="{DAB6920C-B7ED-48CF-964A-90081DADD9D8}" type="pres">
      <dgm:prSet presAssocID="{2B29329D-82EE-491A-80EF-C8C1125C1DD8}" presName="c1text" presStyleLbl="node1" presStyleIdx="0" presStyleCnt="4">
        <dgm:presLayoutVars>
          <dgm:bulletEnabled val="1"/>
        </dgm:presLayoutVars>
      </dgm:prSet>
      <dgm:spPr/>
    </dgm:pt>
    <dgm:pt modelId="{0A910DBE-AB7D-4FCA-BAB4-21DA3ABF1F94}" type="pres">
      <dgm:prSet presAssocID="{2B29329D-82EE-491A-80EF-C8C1125C1DD8}" presName="comp2" presStyleCnt="0"/>
      <dgm:spPr/>
    </dgm:pt>
    <dgm:pt modelId="{7C02DD5B-6EC3-44B2-ACCA-D7AAD41937C8}" type="pres">
      <dgm:prSet presAssocID="{2B29329D-82EE-491A-80EF-C8C1125C1DD8}" presName="circle2" presStyleLbl="node1" presStyleIdx="1" presStyleCnt="4"/>
      <dgm:spPr/>
    </dgm:pt>
    <dgm:pt modelId="{6163DAA1-431B-4867-9E7A-8FD928FE0050}" type="pres">
      <dgm:prSet presAssocID="{2B29329D-82EE-491A-80EF-C8C1125C1DD8}" presName="c2text" presStyleLbl="node1" presStyleIdx="1" presStyleCnt="4">
        <dgm:presLayoutVars>
          <dgm:bulletEnabled val="1"/>
        </dgm:presLayoutVars>
      </dgm:prSet>
      <dgm:spPr/>
    </dgm:pt>
    <dgm:pt modelId="{1EB4C1E4-5CEC-48C5-913C-3C12247ABF41}" type="pres">
      <dgm:prSet presAssocID="{2B29329D-82EE-491A-80EF-C8C1125C1DD8}" presName="comp3" presStyleCnt="0"/>
      <dgm:spPr/>
    </dgm:pt>
    <dgm:pt modelId="{87585B9A-8B78-4D37-AF13-47DFC64396E6}" type="pres">
      <dgm:prSet presAssocID="{2B29329D-82EE-491A-80EF-C8C1125C1DD8}" presName="circle3" presStyleLbl="node1" presStyleIdx="2" presStyleCnt="4"/>
      <dgm:spPr/>
    </dgm:pt>
    <dgm:pt modelId="{3F475165-D049-4585-B96C-DDC7BF432944}" type="pres">
      <dgm:prSet presAssocID="{2B29329D-82EE-491A-80EF-C8C1125C1DD8}" presName="c3text" presStyleLbl="node1" presStyleIdx="2" presStyleCnt="4">
        <dgm:presLayoutVars>
          <dgm:bulletEnabled val="1"/>
        </dgm:presLayoutVars>
      </dgm:prSet>
      <dgm:spPr/>
    </dgm:pt>
    <dgm:pt modelId="{B6B53DD1-F272-4827-874D-B845032CEF49}" type="pres">
      <dgm:prSet presAssocID="{2B29329D-82EE-491A-80EF-C8C1125C1DD8}" presName="comp4" presStyleCnt="0"/>
      <dgm:spPr/>
    </dgm:pt>
    <dgm:pt modelId="{6EBC19B9-73CB-40BD-9002-8FAF1A30DAA9}" type="pres">
      <dgm:prSet presAssocID="{2B29329D-82EE-491A-80EF-C8C1125C1DD8}" presName="circle4" presStyleLbl="node1" presStyleIdx="3" presStyleCnt="4"/>
      <dgm:spPr/>
    </dgm:pt>
    <dgm:pt modelId="{75C3D9B6-975A-41F6-9DF2-ADDF58DD6331}" type="pres">
      <dgm:prSet presAssocID="{2B29329D-82EE-491A-80EF-C8C1125C1DD8}" presName="c4text" presStyleLbl="node1" presStyleIdx="3" presStyleCnt="4">
        <dgm:presLayoutVars>
          <dgm:bulletEnabled val="1"/>
        </dgm:presLayoutVars>
      </dgm:prSet>
      <dgm:spPr/>
    </dgm:pt>
  </dgm:ptLst>
  <dgm:cxnLst>
    <dgm:cxn modelId="{D392620F-F63D-4DA1-9CFF-62485F73B057}" type="presOf" srcId="{E1C2AD74-FCBC-4D8B-9A3F-100D81871F01}" destId="{3F475165-D049-4585-B96C-DDC7BF432944}" srcOrd="1" destOrd="0" presId="urn:microsoft.com/office/officeart/2005/8/layout/venn2"/>
    <dgm:cxn modelId="{9401B513-5989-4B11-A396-9EC66CD0AB55}" type="presOf" srcId="{4CA2BA84-68EC-433C-8F72-74022D365A05}" destId="{6163DAA1-431B-4867-9E7A-8FD928FE0050}" srcOrd="1" destOrd="0" presId="urn:microsoft.com/office/officeart/2005/8/layout/venn2"/>
    <dgm:cxn modelId="{33AE2316-83CF-4660-B527-2372A1E13D24}" type="presOf" srcId="{78C92AE8-7545-4A5A-8A7E-BE3050EE43D6}" destId="{F25AEA6F-0E2B-4C20-A225-E0678B44495C}" srcOrd="0" destOrd="0" presId="urn:microsoft.com/office/officeart/2005/8/layout/venn2"/>
    <dgm:cxn modelId="{09045F28-98FD-4B9D-B280-3B0DFDB3C42A}" type="presOf" srcId="{50610E51-04B6-4B49-BF03-66FBA2CA1ABC}" destId="{6EBC19B9-73CB-40BD-9002-8FAF1A30DAA9}" srcOrd="0" destOrd="0" presId="urn:microsoft.com/office/officeart/2005/8/layout/venn2"/>
    <dgm:cxn modelId="{12B2662C-981F-4E77-A1BE-39AC350746F2}" type="presOf" srcId="{2B29329D-82EE-491A-80EF-C8C1125C1DD8}" destId="{A77318E2-A068-451F-8ADB-5F9170C56DF8}" srcOrd="0" destOrd="0" presId="urn:microsoft.com/office/officeart/2005/8/layout/venn2"/>
    <dgm:cxn modelId="{C5CEC830-892F-49EB-B4D1-F246F3615EC1}" type="presOf" srcId="{78C92AE8-7545-4A5A-8A7E-BE3050EE43D6}" destId="{DAB6920C-B7ED-48CF-964A-90081DADD9D8}" srcOrd="1" destOrd="0" presId="urn:microsoft.com/office/officeart/2005/8/layout/venn2"/>
    <dgm:cxn modelId="{E09E5366-84C6-4095-833A-3BDE6D6451B1}" srcId="{2B29329D-82EE-491A-80EF-C8C1125C1DD8}" destId="{4CA2BA84-68EC-433C-8F72-74022D365A05}" srcOrd="1" destOrd="0" parTransId="{D9E5C830-6277-42D4-94F1-58157D2BDA86}" sibTransId="{1B2DB8FC-AC3D-43EF-BFF5-AE006678614D}"/>
    <dgm:cxn modelId="{614B2459-A7C4-4D72-9B8F-69A50E04D09E}" srcId="{2B29329D-82EE-491A-80EF-C8C1125C1DD8}" destId="{78C92AE8-7545-4A5A-8A7E-BE3050EE43D6}" srcOrd="0" destOrd="0" parTransId="{F40B1FA3-3048-40E7-ADE2-4D1A77556B1A}" sibTransId="{752444B6-2994-4625-9ED4-63BC9D00BA94}"/>
    <dgm:cxn modelId="{235082A9-C573-4C3A-A456-8A01E1F594AD}" type="presOf" srcId="{50610E51-04B6-4B49-BF03-66FBA2CA1ABC}" destId="{75C3D9B6-975A-41F6-9DF2-ADDF58DD6331}" srcOrd="1" destOrd="0" presId="urn:microsoft.com/office/officeart/2005/8/layout/venn2"/>
    <dgm:cxn modelId="{C8E415AA-3FF6-4206-B774-B7925BDBA299}" type="presOf" srcId="{4CA2BA84-68EC-433C-8F72-74022D365A05}" destId="{7C02DD5B-6EC3-44B2-ACCA-D7AAD41937C8}" srcOrd="0" destOrd="0" presId="urn:microsoft.com/office/officeart/2005/8/layout/venn2"/>
    <dgm:cxn modelId="{20497FB5-9D9E-452D-9487-08A65DA2A8ED}" type="presOf" srcId="{E1C2AD74-FCBC-4D8B-9A3F-100D81871F01}" destId="{87585B9A-8B78-4D37-AF13-47DFC64396E6}" srcOrd="0" destOrd="0" presId="urn:microsoft.com/office/officeart/2005/8/layout/venn2"/>
    <dgm:cxn modelId="{AF52C2F1-655C-47C0-B8FA-5757146B71A5}" srcId="{2B29329D-82EE-491A-80EF-C8C1125C1DD8}" destId="{50610E51-04B6-4B49-BF03-66FBA2CA1ABC}" srcOrd="3" destOrd="0" parTransId="{2284E2FB-BD6B-4A0C-9DDE-FB09F43A2CDE}" sibTransId="{3E7BDE63-24C1-4A48-9B01-9AA05AD8C20E}"/>
    <dgm:cxn modelId="{EA8E41F3-D7E9-4D51-BA89-557063839D70}" srcId="{2B29329D-82EE-491A-80EF-C8C1125C1DD8}" destId="{E1C2AD74-FCBC-4D8B-9A3F-100D81871F01}" srcOrd="2" destOrd="0" parTransId="{73EFCACC-7EDC-4D15-9D9F-2C0628BC9217}" sibTransId="{25C774AD-AC9F-48C5-8A2F-7598F1CB9AFE}"/>
    <dgm:cxn modelId="{D7655375-E01B-41B4-9018-D42897A5EAEC}" type="presParOf" srcId="{A77318E2-A068-451F-8ADB-5F9170C56DF8}" destId="{FF9EC8CC-6B51-43EC-8E8F-081DA83120A5}" srcOrd="0" destOrd="0" presId="urn:microsoft.com/office/officeart/2005/8/layout/venn2"/>
    <dgm:cxn modelId="{82F649CB-CC53-4CED-A1BF-E1A0BA8ABF16}" type="presParOf" srcId="{FF9EC8CC-6B51-43EC-8E8F-081DA83120A5}" destId="{F25AEA6F-0E2B-4C20-A225-E0678B44495C}" srcOrd="0" destOrd="0" presId="urn:microsoft.com/office/officeart/2005/8/layout/venn2"/>
    <dgm:cxn modelId="{7CDA9292-1D88-4892-BC43-FEA8030D3384}" type="presParOf" srcId="{FF9EC8CC-6B51-43EC-8E8F-081DA83120A5}" destId="{DAB6920C-B7ED-48CF-964A-90081DADD9D8}" srcOrd="1" destOrd="0" presId="urn:microsoft.com/office/officeart/2005/8/layout/venn2"/>
    <dgm:cxn modelId="{2020702C-EBE4-46F3-ACBE-57A88F3928A8}" type="presParOf" srcId="{A77318E2-A068-451F-8ADB-5F9170C56DF8}" destId="{0A910DBE-AB7D-4FCA-BAB4-21DA3ABF1F94}" srcOrd="1" destOrd="0" presId="urn:microsoft.com/office/officeart/2005/8/layout/venn2"/>
    <dgm:cxn modelId="{E1E6352A-2A4C-4457-B77F-53BD9CB60894}" type="presParOf" srcId="{0A910DBE-AB7D-4FCA-BAB4-21DA3ABF1F94}" destId="{7C02DD5B-6EC3-44B2-ACCA-D7AAD41937C8}" srcOrd="0" destOrd="0" presId="urn:microsoft.com/office/officeart/2005/8/layout/venn2"/>
    <dgm:cxn modelId="{BCC11F66-2881-48BC-9EF5-D868ADB5B9C8}" type="presParOf" srcId="{0A910DBE-AB7D-4FCA-BAB4-21DA3ABF1F94}" destId="{6163DAA1-431B-4867-9E7A-8FD928FE0050}" srcOrd="1" destOrd="0" presId="urn:microsoft.com/office/officeart/2005/8/layout/venn2"/>
    <dgm:cxn modelId="{08C01B3F-8DA2-4C1E-9113-6C86B85F4D96}" type="presParOf" srcId="{A77318E2-A068-451F-8ADB-5F9170C56DF8}" destId="{1EB4C1E4-5CEC-48C5-913C-3C12247ABF41}" srcOrd="2" destOrd="0" presId="urn:microsoft.com/office/officeart/2005/8/layout/venn2"/>
    <dgm:cxn modelId="{17EE96CC-5A2E-46A8-AEF3-F9678F3E8503}" type="presParOf" srcId="{1EB4C1E4-5CEC-48C5-913C-3C12247ABF41}" destId="{87585B9A-8B78-4D37-AF13-47DFC64396E6}" srcOrd="0" destOrd="0" presId="urn:microsoft.com/office/officeart/2005/8/layout/venn2"/>
    <dgm:cxn modelId="{B50101CA-74A9-4576-B677-AC40FE8BD339}" type="presParOf" srcId="{1EB4C1E4-5CEC-48C5-913C-3C12247ABF41}" destId="{3F475165-D049-4585-B96C-DDC7BF432944}" srcOrd="1" destOrd="0" presId="urn:microsoft.com/office/officeart/2005/8/layout/venn2"/>
    <dgm:cxn modelId="{3ACB9F05-174A-4F7B-AB27-DBE1047B4DD7}" type="presParOf" srcId="{A77318E2-A068-451F-8ADB-5F9170C56DF8}" destId="{B6B53DD1-F272-4827-874D-B845032CEF49}" srcOrd="3" destOrd="0" presId="urn:microsoft.com/office/officeart/2005/8/layout/venn2"/>
    <dgm:cxn modelId="{2E83C8DF-26A5-48E6-BC80-9A7686D9DF2F}" type="presParOf" srcId="{B6B53DD1-F272-4827-874D-B845032CEF49}" destId="{6EBC19B9-73CB-40BD-9002-8FAF1A30DAA9}" srcOrd="0" destOrd="0" presId="urn:microsoft.com/office/officeart/2005/8/layout/venn2"/>
    <dgm:cxn modelId="{929E4276-ABBA-41AD-91F4-F83AD1FF4F83}" type="presParOf" srcId="{B6B53DD1-F272-4827-874D-B845032CEF49}" destId="{75C3D9B6-975A-41F6-9DF2-ADDF58DD6331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B29329D-82EE-491A-80EF-C8C1125C1DD8}" type="doc">
      <dgm:prSet loTypeId="urn:microsoft.com/office/officeart/2005/8/layout/venn2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78C92AE8-7545-4A5A-8A7E-BE3050EE43D6}">
      <dgm:prSet phldrT="[Text]" phldr="0" custT="1"/>
      <dgm:spPr>
        <a:solidFill>
          <a:srgbClr val="292B4D"/>
        </a:solidFill>
        <a:ln>
          <a:noFill/>
        </a:ln>
      </dgm:spPr>
      <dgm:t>
        <a:bodyPr/>
        <a:lstStyle/>
        <a:p>
          <a:r>
            <a:rPr lang="en-GB" sz="1050" b="1">
              <a:latin typeface="Museo Sans Cyrl 300" panose="02000000000000000000" pitchFamily="50" charset="0"/>
            </a:rPr>
            <a:t>Product Innovation</a:t>
          </a:r>
        </a:p>
      </dgm:t>
    </dgm:pt>
    <dgm:pt modelId="{F40B1FA3-3048-40E7-ADE2-4D1A77556B1A}" type="parTrans" cxnId="{614B2459-A7C4-4D72-9B8F-69A50E04D09E}">
      <dgm:prSet/>
      <dgm:spPr/>
      <dgm:t>
        <a:bodyPr/>
        <a:lstStyle/>
        <a:p>
          <a:endParaRPr lang="en-GB"/>
        </a:p>
      </dgm:t>
    </dgm:pt>
    <dgm:pt modelId="{752444B6-2994-4625-9ED4-63BC9D00BA94}" type="sibTrans" cxnId="{614B2459-A7C4-4D72-9B8F-69A50E04D09E}">
      <dgm:prSet/>
      <dgm:spPr/>
      <dgm:t>
        <a:bodyPr/>
        <a:lstStyle/>
        <a:p>
          <a:endParaRPr lang="en-GB"/>
        </a:p>
      </dgm:t>
    </dgm:pt>
    <dgm:pt modelId="{4CA2BA84-68EC-433C-8F72-74022D365A05}">
      <dgm:prSet phldrT="[Text]" phldr="0" custT="1"/>
      <dgm:spPr>
        <a:solidFill>
          <a:srgbClr val="39B54A"/>
        </a:solidFill>
        <a:ln>
          <a:noFill/>
        </a:ln>
      </dgm:spPr>
      <dgm:t>
        <a:bodyPr/>
        <a:lstStyle/>
        <a:p>
          <a:r>
            <a:rPr lang="en-GB" sz="1100" b="1">
              <a:latin typeface="Museo Sans Cyrl 300" panose="02000000000000000000" pitchFamily="50" charset="0"/>
            </a:rPr>
            <a:t>Voice in Policy Discussions</a:t>
          </a:r>
        </a:p>
      </dgm:t>
    </dgm:pt>
    <dgm:pt modelId="{D9E5C830-6277-42D4-94F1-58157D2BDA86}" type="parTrans" cxnId="{E09E5366-84C6-4095-833A-3BDE6D6451B1}">
      <dgm:prSet/>
      <dgm:spPr/>
      <dgm:t>
        <a:bodyPr/>
        <a:lstStyle/>
        <a:p>
          <a:endParaRPr lang="en-GB"/>
        </a:p>
      </dgm:t>
    </dgm:pt>
    <dgm:pt modelId="{1B2DB8FC-AC3D-43EF-BFF5-AE006678614D}" type="sibTrans" cxnId="{E09E5366-84C6-4095-833A-3BDE6D6451B1}">
      <dgm:prSet/>
      <dgm:spPr/>
      <dgm:t>
        <a:bodyPr/>
        <a:lstStyle/>
        <a:p>
          <a:endParaRPr lang="en-GB"/>
        </a:p>
      </dgm:t>
    </dgm:pt>
    <dgm:pt modelId="{E1C2AD74-FCBC-4D8B-9A3F-100D81871F01}">
      <dgm:prSet phldrT="[Text]" phldr="0"/>
      <dgm:spPr>
        <a:solidFill>
          <a:srgbClr val="292B4D"/>
        </a:solidFill>
        <a:ln>
          <a:noFill/>
        </a:ln>
      </dgm:spPr>
      <dgm:t>
        <a:bodyPr/>
        <a:lstStyle/>
        <a:p>
          <a:r>
            <a:rPr lang="en-GB" b="1">
              <a:latin typeface="Museo Sans Cyrl 300" panose="02000000000000000000" pitchFamily="50" charset="0"/>
            </a:rPr>
            <a:t>Public Education during crises</a:t>
          </a:r>
        </a:p>
      </dgm:t>
    </dgm:pt>
    <dgm:pt modelId="{73EFCACC-7EDC-4D15-9D9F-2C0628BC9217}" type="parTrans" cxnId="{EA8E41F3-D7E9-4D51-BA89-557063839D70}">
      <dgm:prSet/>
      <dgm:spPr/>
      <dgm:t>
        <a:bodyPr/>
        <a:lstStyle/>
        <a:p>
          <a:endParaRPr lang="en-GB"/>
        </a:p>
      </dgm:t>
    </dgm:pt>
    <dgm:pt modelId="{25C774AD-AC9F-48C5-8A2F-7598F1CB9AFE}" type="sibTrans" cxnId="{EA8E41F3-D7E9-4D51-BA89-557063839D70}">
      <dgm:prSet/>
      <dgm:spPr/>
      <dgm:t>
        <a:bodyPr/>
        <a:lstStyle/>
        <a:p>
          <a:endParaRPr lang="en-GB"/>
        </a:p>
      </dgm:t>
    </dgm:pt>
    <dgm:pt modelId="{50610E51-04B6-4B49-BF03-66FBA2CA1ABC}">
      <dgm:prSet phldrT="[Text]" phldr="0" custT="1"/>
      <dgm:spPr>
        <a:solidFill>
          <a:srgbClr val="39B54A"/>
        </a:solidFill>
        <a:ln>
          <a:noFill/>
        </a:ln>
      </dgm:spPr>
      <dgm:t>
        <a:bodyPr/>
        <a:lstStyle/>
        <a:p>
          <a:r>
            <a:rPr lang="en-GB" sz="1100" b="1">
              <a:latin typeface="Museo Sans Cyrl 300" panose="02000000000000000000" pitchFamily="50" charset="0"/>
            </a:rPr>
            <a:t>Enhanced Disclosure Requirements</a:t>
          </a:r>
        </a:p>
      </dgm:t>
    </dgm:pt>
    <dgm:pt modelId="{2284E2FB-BD6B-4A0C-9DDE-FB09F43A2CDE}" type="parTrans" cxnId="{AF52C2F1-655C-47C0-B8FA-5757146B71A5}">
      <dgm:prSet/>
      <dgm:spPr/>
      <dgm:t>
        <a:bodyPr/>
        <a:lstStyle/>
        <a:p>
          <a:endParaRPr lang="en-GB"/>
        </a:p>
      </dgm:t>
    </dgm:pt>
    <dgm:pt modelId="{3E7BDE63-24C1-4A48-9B01-9AA05AD8C20E}" type="sibTrans" cxnId="{AF52C2F1-655C-47C0-B8FA-5757146B71A5}">
      <dgm:prSet/>
      <dgm:spPr/>
      <dgm:t>
        <a:bodyPr/>
        <a:lstStyle/>
        <a:p>
          <a:endParaRPr lang="en-GB"/>
        </a:p>
      </dgm:t>
    </dgm:pt>
    <dgm:pt modelId="{A77318E2-A068-451F-8ADB-5F9170C56DF8}" type="pres">
      <dgm:prSet presAssocID="{2B29329D-82EE-491A-80EF-C8C1125C1DD8}" presName="Name0" presStyleCnt="0">
        <dgm:presLayoutVars>
          <dgm:chMax val="7"/>
          <dgm:resizeHandles val="exact"/>
        </dgm:presLayoutVars>
      </dgm:prSet>
      <dgm:spPr/>
    </dgm:pt>
    <dgm:pt modelId="{FF9EC8CC-6B51-43EC-8E8F-081DA83120A5}" type="pres">
      <dgm:prSet presAssocID="{2B29329D-82EE-491A-80EF-C8C1125C1DD8}" presName="comp1" presStyleCnt="0"/>
      <dgm:spPr/>
    </dgm:pt>
    <dgm:pt modelId="{F25AEA6F-0E2B-4C20-A225-E0678B44495C}" type="pres">
      <dgm:prSet presAssocID="{2B29329D-82EE-491A-80EF-C8C1125C1DD8}" presName="circle1" presStyleLbl="node1" presStyleIdx="0" presStyleCnt="4"/>
      <dgm:spPr/>
    </dgm:pt>
    <dgm:pt modelId="{DAB6920C-B7ED-48CF-964A-90081DADD9D8}" type="pres">
      <dgm:prSet presAssocID="{2B29329D-82EE-491A-80EF-C8C1125C1DD8}" presName="c1text" presStyleLbl="node1" presStyleIdx="0" presStyleCnt="4">
        <dgm:presLayoutVars>
          <dgm:bulletEnabled val="1"/>
        </dgm:presLayoutVars>
      </dgm:prSet>
      <dgm:spPr/>
    </dgm:pt>
    <dgm:pt modelId="{0A910DBE-AB7D-4FCA-BAB4-21DA3ABF1F94}" type="pres">
      <dgm:prSet presAssocID="{2B29329D-82EE-491A-80EF-C8C1125C1DD8}" presName="comp2" presStyleCnt="0"/>
      <dgm:spPr/>
    </dgm:pt>
    <dgm:pt modelId="{7C02DD5B-6EC3-44B2-ACCA-D7AAD41937C8}" type="pres">
      <dgm:prSet presAssocID="{2B29329D-82EE-491A-80EF-C8C1125C1DD8}" presName="circle2" presStyleLbl="node1" presStyleIdx="1" presStyleCnt="4"/>
      <dgm:spPr/>
    </dgm:pt>
    <dgm:pt modelId="{6163DAA1-431B-4867-9E7A-8FD928FE0050}" type="pres">
      <dgm:prSet presAssocID="{2B29329D-82EE-491A-80EF-C8C1125C1DD8}" presName="c2text" presStyleLbl="node1" presStyleIdx="1" presStyleCnt="4">
        <dgm:presLayoutVars>
          <dgm:bulletEnabled val="1"/>
        </dgm:presLayoutVars>
      </dgm:prSet>
      <dgm:spPr/>
    </dgm:pt>
    <dgm:pt modelId="{1EB4C1E4-5CEC-48C5-913C-3C12247ABF41}" type="pres">
      <dgm:prSet presAssocID="{2B29329D-82EE-491A-80EF-C8C1125C1DD8}" presName="comp3" presStyleCnt="0"/>
      <dgm:spPr/>
    </dgm:pt>
    <dgm:pt modelId="{87585B9A-8B78-4D37-AF13-47DFC64396E6}" type="pres">
      <dgm:prSet presAssocID="{2B29329D-82EE-491A-80EF-C8C1125C1DD8}" presName="circle3" presStyleLbl="node1" presStyleIdx="2" presStyleCnt="4"/>
      <dgm:spPr/>
    </dgm:pt>
    <dgm:pt modelId="{3F475165-D049-4585-B96C-DDC7BF432944}" type="pres">
      <dgm:prSet presAssocID="{2B29329D-82EE-491A-80EF-C8C1125C1DD8}" presName="c3text" presStyleLbl="node1" presStyleIdx="2" presStyleCnt="4">
        <dgm:presLayoutVars>
          <dgm:bulletEnabled val="1"/>
        </dgm:presLayoutVars>
      </dgm:prSet>
      <dgm:spPr/>
    </dgm:pt>
    <dgm:pt modelId="{B6B53DD1-F272-4827-874D-B845032CEF49}" type="pres">
      <dgm:prSet presAssocID="{2B29329D-82EE-491A-80EF-C8C1125C1DD8}" presName="comp4" presStyleCnt="0"/>
      <dgm:spPr/>
    </dgm:pt>
    <dgm:pt modelId="{6EBC19B9-73CB-40BD-9002-8FAF1A30DAA9}" type="pres">
      <dgm:prSet presAssocID="{2B29329D-82EE-491A-80EF-C8C1125C1DD8}" presName="circle4" presStyleLbl="node1" presStyleIdx="3" presStyleCnt="4"/>
      <dgm:spPr/>
    </dgm:pt>
    <dgm:pt modelId="{75C3D9B6-975A-41F6-9DF2-ADDF58DD6331}" type="pres">
      <dgm:prSet presAssocID="{2B29329D-82EE-491A-80EF-C8C1125C1DD8}" presName="c4text" presStyleLbl="node1" presStyleIdx="3" presStyleCnt="4">
        <dgm:presLayoutVars>
          <dgm:bulletEnabled val="1"/>
        </dgm:presLayoutVars>
      </dgm:prSet>
      <dgm:spPr/>
    </dgm:pt>
  </dgm:ptLst>
  <dgm:cxnLst>
    <dgm:cxn modelId="{D392620F-F63D-4DA1-9CFF-62485F73B057}" type="presOf" srcId="{E1C2AD74-FCBC-4D8B-9A3F-100D81871F01}" destId="{3F475165-D049-4585-B96C-DDC7BF432944}" srcOrd="1" destOrd="0" presId="urn:microsoft.com/office/officeart/2005/8/layout/venn2"/>
    <dgm:cxn modelId="{9401B513-5989-4B11-A396-9EC66CD0AB55}" type="presOf" srcId="{4CA2BA84-68EC-433C-8F72-74022D365A05}" destId="{6163DAA1-431B-4867-9E7A-8FD928FE0050}" srcOrd="1" destOrd="0" presId="urn:microsoft.com/office/officeart/2005/8/layout/venn2"/>
    <dgm:cxn modelId="{33AE2316-83CF-4660-B527-2372A1E13D24}" type="presOf" srcId="{78C92AE8-7545-4A5A-8A7E-BE3050EE43D6}" destId="{F25AEA6F-0E2B-4C20-A225-E0678B44495C}" srcOrd="0" destOrd="0" presId="urn:microsoft.com/office/officeart/2005/8/layout/venn2"/>
    <dgm:cxn modelId="{09045F28-98FD-4B9D-B280-3B0DFDB3C42A}" type="presOf" srcId="{50610E51-04B6-4B49-BF03-66FBA2CA1ABC}" destId="{6EBC19B9-73CB-40BD-9002-8FAF1A30DAA9}" srcOrd="0" destOrd="0" presId="urn:microsoft.com/office/officeart/2005/8/layout/venn2"/>
    <dgm:cxn modelId="{12B2662C-981F-4E77-A1BE-39AC350746F2}" type="presOf" srcId="{2B29329D-82EE-491A-80EF-C8C1125C1DD8}" destId="{A77318E2-A068-451F-8ADB-5F9170C56DF8}" srcOrd="0" destOrd="0" presId="urn:microsoft.com/office/officeart/2005/8/layout/venn2"/>
    <dgm:cxn modelId="{C5CEC830-892F-49EB-B4D1-F246F3615EC1}" type="presOf" srcId="{78C92AE8-7545-4A5A-8A7E-BE3050EE43D6}" destId="{DAB6920C-B7ED-48CF-964A-90081DADD9D8}" srcOrd="1" destOrd="0" presId="urn:microsoft.com/office/officeart/2005/8/layout/venn2"/>
    <dgm:cxn modelId="{E09E5366-84C6-4095-833A-3BDE6D6451B1}" srcId="{2B29329D-82EE-491A-80EF-C8C1125C1DD8}" destId="{4CA2BA84-68EC-433C-8F72-74022D365A05}" srcOrd="1" destOrd="0" parTransId="{D9E5C830-6277-42D4-94F1-58157D2BDA86}" sibTransId="{1B2DB8FC-AC3D-43EF-BFF5-AE006678614D}"/>
    <dgm:cxn modelId="{614B2459-A7C4-4D72-9B8F-69A50E04D09E}" srcId="{2B29329D-82EE-491A-80EF-C8C1125C1DD8}" destId="{78C92AE8-7545-4A5A-8A7E-BE3050EE43D6}" srcOrd="0" destOrd="0" parTransId="{F40B1FA3-3048-40E7-ADE2-4D1A77556B1A}" sibTransId="{752444B6-2994-4625-9ED4-63BC9D00BA94}"/>
    <dgm:cxn modelId="{235082A9-C573-4C3A-A456-8A01E1F594AD}" type="presOf" srcId="{50610E51-04B6-4B49-BF03-66FBA2CA1ABC}" destId="{75C3D9B6-975A-41F6-9DF2-ADDF58DD6331}" srcOrd="1" destOrd="0" presId="urn:microsoft.com/office/officeart/2005/8/layout/venn2"/>
    <dgm:cxn modelId="{C8E415AA-3FF6-4206-B774-B7925BDBA299}" type="presOf" srcId="{4CA2BA84-68EC-433C-8F72-74022D365A05}" destId="{7C02DD5B-6EC3-44B2-ACCA-D7AAD41937C8}" srcOrd="0" destOrd="0" presId="urn:microsoft.com/office/officeart/2005/8/layout/venn2"/>
    <dgm:cxn modelId="{20497FB5-9D9E-452D-9487-08A65DA2A8ED}" type="presOf" srcId="{E1C2AD74-FCBC-4D8B-9A3F-100D81871F01}" destId="{87585B9A-8B78-4D37-AF13-47DFC64396E6}" srcOrd="0" destOrd="0" presId="urn:microsoft.com/office/officeart/2005/8/layout/venn2"/>
    <dgm:cxn modelId="{AF52C2F1-655C-47C0-B8FA-5757146B71A5}" srcId="{2B29329D-82EE-491A-80EF-C8C1125C1DD8}" destId="{50610E51-04B6-4B49-BF03-66FBA2CA1ABC}" srcOrd="3" destOrd="0" parTransId="{2284E2FB-BD6B-4A0C-9DDE-FB09F43A2CDE}" sibTransId="{3E7BDE63-24C1-4A48-9B01-9AA05AD8C20E}"/>
    <dgm:cxn modelId="{EA8E41F3-D7E9-4D51-BA89-557063839D70}" srcId="{2B29329D-82EE-491A-80EF-C8C1125C1DD8}" destId="{E1C2AD74-FCBC-4D8B-9A3F-100D81871F01}" srcOrd="2" destOrd="0" parTransId="{73EFCACC-7EDC-4D15-9D9F-2C0628BC9217}" sibTransId="{25C774AD-AC9F-48C5-8A2F-7598F1CB9AFE}"/>
    <dgm:cxn modelId="{D7655375-E01B-41B4-9018-D42897A5EAEC}" type="presParOf" srcId="{A77318E2-A068-451F-8ADB-5F9170C56DF8}" destId="{FF9EC8CC-6B51-43EC-8E8F-081DA83120A5}" srcOrd="0" destOrd="0" presId="urn:microsoft.com/office/officeart/2005/8/layout/venn2"/>
    <dgm:cxn modelId="{82F649CB-CC53-4CED-A1BF-E1A0BA8ABF16}" type="presParOf" srcId="{FF9EC8CC-6B51-43EC-8E8F-081DA83120A5}" destId="{F25AEA6F-0E2B-4C20-A225-E0678B44495C}" srcOrd="0" destOrd="0" presId="urn:microsoft.com/office/officeart/2005/8/layout/venn2"/>
    <dgm:cxn modelId="{7CDA9292-1D88-4892-BC43-FEA8030D3384}" type="presParOf" srcId="{FF9EC8CC-6B51-43EC-8E8F-081DA83120A5}" destId="{DAB6920C-B7ED-48CF-964A-90081DADD9D8}" srcOrd="1" destOrd="0" presId="urn:microsoft.com/office/officeart/2005/8/layout/venn2"/>
    <dgm:cxn modelId="{2020702C-EBE4-46F3-ACBE-57A88F3928A8}" type="presParOf" srcId="{A77318E2-A068-451F-8ADB-5F9170C56DF8}" destId="{0A910DBE-AB7D-4FCA-BAB4-21DA3ABF1F94}" srcOrd="1" destOrd="0" presId="urn:microsoft.com/office/officeart/2005/8/layout/venn2"/>
    <dgm:cxn modelId="{E1E6352A-2A4C-4457-B77F-53BD9CB60894}" type="presParOf" srcId="{0A910DBE-AB7D-4FCA-BAB4-21DA3ABF1F94}" destId="{7C02DD5B-6EC3-44B2-ACCA-D7AAD41937C8}" srcOrd="0" destOrd="0" presId="urn:microsoft.com/office/officeart/2005/8/layout/venn2"/>
    <dgm:cxn modelId="{BCC11F66-2881-48BC-9EF5-D868ADB5B9C8}" type="presParOf" srcId="{0A910DBE-AB7D-4FCA-BAB4-21DA3ABF1F94}" destId="{6163DAA1-431B-4867-9E7A-8FD928FE0050}" srcOrd="1" destOrd="0" presId="urn:microsoft.com/office/officeart/2005/8/layout/venn2"/>
    <dgm:cxn modelId="{08C01B3F-8DA2-4C1E-9113-6C86B85F4D96}" type="presParOf" srcId="{A77318E2-A068-451F-8ADB-5F9170C56DF8}" destId="{1EB4C1E4-5CEC-48C5-913C-3C12247ABF41}" srcOrd="2" destOrd="0" presId="urn:microsoft.com/office/officeart/2005/8/layout/venn2"/>
    <dgm:cxn modelId="{17EE96CC-5A2E-46A8-AEF3-F9678F3E8503}" type="presParOf" srcId="{1EB4C1E4-5CEC-48C5-913C-3C12247ABF41}" destId="{87585B9A-8B78-4D37-AF13-47DFC64396E6}" srcOrd="0" destOrd="0" presId="urn:microsoft.com/office/officeart/2005/8/layout/venn2"/>
    <dgm:cxn modelId="{B50101CA-74A9-4576-B677-AC40FE8BD339}" type="presParOf" srcId="{1EB4C1E4-5CEC-48C5-913C-3C12247ABF41}" destId="{3F475165-D049-4585-B96C-DDC7BF432944}" srcOrd="1" destOrd="0" presId="urn:microsoft.com/office/officeart/2005/8/layout/venn2"/>
    <dgm:cxn modelId="{3ACB9F05-174A-4F7B-AB27-DBE1047B4DD7}" type="presParOf" srcId="{A77318E2-A068-451F-8ADB-5F9170C56DF8}" destId="{B6B53DD1-F272-4827-874D-B845032CEF49}" srcOrd="3" destOrd="0" presId="urn:microsoft.com/office/officeart/2005/8/layout/venn2"/>
    <dgm:cxn modelId="{2E83C8DF-26A5-48E6-BC80-9A7686D9DF2F}" type="presParOf" srcId="{B6B53DD1-F272-4827-874D-B845032CEF49}" destId="{6EBC19B9-73CB-40BD-9002-8FAF1A30DAA9}" srcOrd="0" destOrd="0" presId="urn:microsoft.com/office/officeart/2005/8/layout/venn2"/>
    <dgm:cxn modelId="{929E4276-ABBA-41AD-91F4-F83AD1FF4F83}" type="presParOf" srcId="{B6B53DD1-F272-4827-874D-B845032CEF49}" destId="{75C3D9B6-975A-41F6-9DF2-ADDF58DD6331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EA8197-563D-4A53-9240-9A6D1B49EDF3}">
      <dsp:nvSpPr>
        <dsp:cNvPr id="0" name=""/>
        <dsp:cNvSpPr/>
      </dsp:nvSpPr>
      <dsp:spPr>
        <a:xfrm>
          <a:off x="1761308" y="1890"/>
          <a:ext cx="7045235" cy="829686"/>
        </a:xfrm>
        <a:prstGeom prst="rect">
          <a:avLst/>
        </a:prstGeom>
        <a:solidFill>
          <a:srgbClr val="39B54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697" tIns="210740" rIns="136697" bIns="2107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Museo Sans Cyrl 300" panose="02000000000000000000" pitchFamily="50" charset="0"/>
            </a:rPr>
            <a:t>Background &amp; Context</a:t>
          </a:r>
        </a:p>
      </dsp:txBody>
      <dsp:txXfrm>
        <a:off x="1761308" y="1890"/>
        <a:ext cx="7045235" cy="829686"/>
      </dsp:txXfrm>
    </dsp:sp>
    <dsp:sp modelId="{FD02766E-1A36-45B8-B9F5-DB03CE762790}">
      <dsp:nvSpPr>
        <dsp:cNvPr id="0" name=""/>
        <dsp:cNvSpPr/>
      </dsp:nvSpPr>
      <dsp:spPr>
        <a:xfrm>
          <a:off x="0" y="1890"/>
          <a:ext cx="1761308" cy="8296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203" tIns="81955" rIns="93203" bIns="8195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Museo Sans Cyrl 300" panose="02000000000000000000" pitchFamily="50" charset="0"/>
            </a:rPr>
            <a:t>1</a:t>
          </a:r>
        </a:p>
      </dsp:txBody>
      <dsp:txXfrm>
        <a:off x="0" y="1890"/>
        <a:ext cx="1761308" cy="829686"/>
      </dsp:txXfrm>
    </dsp:sp>
    <dsp:sp modelId="{1F5B96A7-2E1D-47EE-B5F0-CA01599370AE}">
      <dsp:nvSpPr>
        <dsp:cNvPr id="0" name=""/>
        <dsp:cNvSpPr/>
      </dsp:nvSpPr>
      <dsp:spPr>
        <a:xfrm>
          <a:off x="1761308" y="881358"/>
          <a:ext cx="7045235" cy="829686"/>
        </a:xfrm>
        <a:prstGeom prst="rect">
          <a:avLst/>
        </a:prstGeom>
        <a:solidFill>
          <a:srgbClr val="292B4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697" tIns="210740" rIns="136697" bIns="2107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Museo Sans Cyrl 300" panose="02000000000000000000" pitchFamily="50" charset="0"/>
            </a:rPr>
            <a:t>Key Findings from Sampled Dataset</a:t>
          </a:r>
        </a:p>
      </dsp:txBody>
      <dsp:txXfrm>
        <a:off x="1761308" y="881358"/>
        <a:ext cx="7045235" cy="829686"/>
      </dsp:txXfrm>
    </dsp:sp>
    <dsp:sp modelId="{EEBD6A3F-1696-45F1-BF3D-2438AEC6C82F}">
      <dsp:nvSpPr>
        <dsp:cNvPr id="0" name=""/>
        <dsp:cNvSpPr/>
      </dsp:nvSpPr>
      <dsp:spPr>
        <a:xfrm>
          <a:off x="0" y="881358"/>
          <a:ext cx="1761308" cy="8296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203" tIns="81955" rIns="93203" bIns="8195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Museo Sans Cyrl 300" panose="02000000000000000000" pitchFamily="50" charset="0"/>
            </a:rPr>
            <a:t>2</a:t>
          </a:r>
        </a:p>
      </dsp:txBody>
      <dsp:txXfrm>
        <a:off x="0" y="881358"/>
        <a:ext cx="1761308" cy="829686"/>
      </dsp:txXfrm>
    </dsp:sp>
    <dsp:sp modelId="{523298B5-9F65-441D-A956-657AF7E4E340}">
      <dsp:nvSpPr>
        <dsp:cNvPr id="0" name=""/>
        <dsp:cNvSpPr/>
      </dsp:nvSpPr>
      <dsp:spPr>
        <a:xfrm>
          <a:off x="1761308" y="1760825"/>
          <a:ext cx="7045235" cy="829686"/>
        </a:xfrm>
        <a:prstGeom prst="rect">
          <a:avLst/>
        </a:prstGeom>
        <a:solidFill>
          <a:srgbClr val="39B54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697" tIns="210740" rIns="136697" bIns="2107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Museo Sans Cyrl 300" panose="02000000000000000000" pitchFamily="50" charset="0"/>
            </a:rPr>
            <a:t>Global Solutions</a:t>
          </a:r>
        </a:p>
      </dsp:txBody>
      <dsp:txXfrm>
        <a:off x="1761308" y="1760825"/>
        <a:ext cx="7045235" cy="829686"/>
      </dsp:txXfrm>
    </dsp:sp>
    <dsp:sp modelId="{619EE7F9-1A26-4ECF-A290-072F585DC811}">
      <dsp:nvSpPr>
        <dsp:cNvPr id="0" name=""/>
        <dsp:cNvSpPr/>
      </dsp:nvSpPr>
      <dsp:spPr>
        <a:xfrm>
          <a:off x="0" y="1760825"/>
          <a:ext cx="1761308" cy="8296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203" tIns="81955" rIns="93203" bIns="8195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Museo Sans Cyrl 300" panose="02000000000000000000" pitchFamily="50" charset="0"/>
            </a:rPr>
            <a:t>3</a:t>
          </a:r>
        </a:p>
      </dsp:txBody>
      <dsp:txXfrm>
        <a:off x="0" y="1760825"/>
        <a:ext cx="1761308" cy="829686"/>
      </dsp:txXfrm>
    </dsp:sp>
    <dsp:sp modelId="{88598A4F-5D0E-4599-B566-3A1E28A98B09}">
      <dsp:nvSpPr>
        <dsp:cNvPr id="0" name=""/>
        <dsp:cNvSpPr/>
      </dsp:nvSpPr>
      <dsp:spPr>
        <a:xfrm>
          <a:off x="1761308" y="2640293"/>
          <a:ext cx="7045235" cy="829686"/>
        </a:xfrm>
        <a:prstGeom prst="rect">
          <a:avLst/>
        </a:prstGeom>
        <a:solidFill>
          <a:srgbClr val="292B4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697" tIns="210740" rIns="136697" bIns="2107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Museo Sans Cyrl 300" panose="02000000000000000000" pitchFamily="50" charset="0"/>
            </a:rPr>
            <a:t>Role of Actuaries</a:t>
          </a:r>
        </a:p>
      </dsp:txBody>
      <dsp:txXfrm>
        <a:off x="1761308" y="2640293"/>
        <a:ext cx="7045235" cy="829686"/>
      </dsp:txXfrm>
    </dsp:sp>
    <dsp:sp modelId="{AE55B149-8E66-49A4-8B8E-AE202E68A4BC}">
      <dsp:nvSpPr>
        <dsp:cNvPr id="0" name=""/>
        <dsp:cNvSpPr/>
      </dsp:nvSpPr>
      <dsp:spPr>
        <a:xfrm>
          <a:off x="0" y="2640293"/>
          <a:ext cx="1761308" cy="8296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203" tIns="81955" rIns="93203" bIns="8195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Museo Sans Cyrl 300" panose="02000000000000000000" pitchFamily="50" charset="0"/>
            </a:rPr>
            <a:t>4</a:t>
          </a:r>
        </a:p>
      </dsp:txBody>
      <dsp:txXfrm>
        <a:off x="0" y="2640293"/>
        <a:ext cx="1761308" cy="829686"/>
      </dsp:txXfrm>
    </dsp:sp>
    <dsp:sp modelId="{253D02ED-3541-471C-A8D4-8D9E843C9A00}">
      <dsp:nvSpPr>
        <dsp:cNvPr id="0" name=""/>
        <dsp:cNvSpPr/>
      </dsp:nvSpPr>
      <dsp:spPr>
        <a:xfrm>
          <a:off x="1761308" y="3519760"/>
          <a:ext cx="7045235" cy="829686"/>
        </a:xfrm>
        <a:prstGeom prst="rect">
          <a:avLst/>
        </a:prstGeom>
        <a:solidFill>
          <a:srgbClr val="39B54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697" tIns="210740" rIns="136697" bIns="2107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Museo Sans Cyrl 300" panose="02000000000000000000" pitchFamily="50" charset="0"/>
            </a:rPr>
            <a:t>Other Stakeholders</a:t>
          </a:r>
        </a:p>
      </dsp:txBody>
      <dsp:txXfrm>
        <a:off x="1761308" y="3519760"/>
        <a:ext cx="7045235" cy="829686"/>
      </dsp:txXfrm>
    </dsp:sp>
    <dsp:sp modelId="{902699C9-284E-4266-A733-D03024EFF3E5}">
      <dsp:nvSpPr>
        <dsp:cNvPr id="0" name=""/>
        <dsp:cNvSpPr/>
      </dsp:nvSpPr>
      <dsp:spPr>
        <a:xfrm>
          <a:off x="0" y="3519760"/>
          <a:ext cx="1761308" cy="8296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203" tIns="81955" rIns="93203" bIns="8195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Museo Sans Cyrl 300" panose="02000000000000000000" pitchFamily="50" charset="0"/>
            </a:rPr>
            <a:t>5</a:t>
          </a:r>
        </a:p>
      </dsp:txBody>
      <dsp:txXfrm>
        <a:off x="0" y="3519760"/>
        <a:ext cx="1761308" cy="8296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AC965E-8186-4B4D-8F9B-724B0B6BCA2E}">
      <dsp:nvSpPr>
        <dsp:cNvPr id="0" name=""/>
        <dsp:cNvSpPr/>
      </dsp:nvSpPr>
      <dsp:spPr>
        <a:xfrm>
          <a:off x="1936922" y="1356990"/>
          <a:ext cx="1786567" cy="1786567"/>
        </a:xfrm>
        <a:prstGeom prst="ellipse">
          <a:avLst/>
        </a:prstGeom>
        <a:solidFill>
          <a:srgbClr val="39B54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>
              <a:latin typeface="Museo Sans Cyrl 300" panose="02000000000000000000" pitchFamily="50" charset="0"/>
            </a:rPr>
            <a:t>Political Violence &amp; Terrorism Rider</a:t>
          </a:r>
        </a:p>
      </dsp:txBody>
      <dsp:txXfrm>
        <a:off x="2198559" y="1618627"/>
        <a:ext cx="1263293" cy="1263293"/>
      </dsp:txXfrm>
    </dsp:sp>
    <dsp:sp modelId="{2201A01C-C1DA-47C8-9C76-3B272577C335}">
      <dsp:nvSpPr>
        <dsp:cNvPr id="0" name=""/>
        <dsp:cNvSpPr/>
      </dsp:nvSpPr>
      <dsp:spPr>
        <a:xfrm rot="12900000">
          <a:off x="722431" y="1170802"/>
          <a:ext cx="1437489" cy="213724"/>
        </a:xfrm>
        <a:prstGeom prst="leftArrow">
          <a:avLst>
            <a:gd name="adj1" fmla="val 60000"/>
            <a:gd name="adj2" fmla="val 50000"/>
          </a:avLst>
        </a:prstGeom>
        <a:solidFill>
          <a:srgbClr val="292B4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0970AC-1481-4BCE-BC65-AB3B4D914638}">
      <dsp:nvSpPr>
        <dsp:cNvPr id="0" name=""/>
        <dsp:cNvSpPr/>
      </dsp:nvSpPr>
      <dsp:spPr>
        <a:xfrm>
          <a:off x="3795" y="186514"/>
          <a:ext cx="1697239" cy="1357791"/>
        </a:xfrm>
        <a:prstGeom prst="roundRect">
          <a:avLst>
            <a:gd name="adj" fmla="val 10000"/>
          </a:avLst>
        </a:prstGeom>
        <a:solidFill>
          <a:srgbClr val="292B4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>
              <a:latin typeface="Museo Sans Cyrl 300" panose="02000000000000000000" pitchFamily="50" charset="0"/>
            </a:rPr>
            <a:t>Fire Industrial</a:t>
          </a:r>
        </a:p>
      </dsp:txBody>
      <dsp:txXfrm>
        <a:off x="43563" y="226282"/>
        <a:ext cx="1617703" cy="1278255"/>
      </dsp:txXfrm>
    </dsp:sp>
    <dsp:sp modelId="{F6B49454-5144-49F4-A491-C1CBE4468939}">
      <dsp:nvSpPr>
        <dsp:cNvPr id="0" name=""/>
        <dsp:cNvSpPr/>
      </dsp:nvSpPr>
      <dsp:spPr>
        <a:xfrm rot="19500000">
          <a:off x="3500491" y="1171113"/>
          <a:ext cx="1437489" cy="213103"/>
        </a:xfrm>
        <a:prstGeom prst="leftArrow">
          <a:avLst>
            <a:gd name="adj1" fmla="val 60000"/>
            <a:gd name="adj2" fmla="val 50000"/>
          </a:avLst>
        </a:prstGeom>
        <a:solidFill>
          <a:srgbClr val="292B4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DEC69C-E5A8-45BF-B96F-C69AFE4DBD61}">
      <dsp:nvSpPr>
        <dsp:cNvPr id="0" name=""/>
        <dsp:cNvSpPr/>
      </dsp:nvSpPr>
      <dsp:spPr>
        <a:xfrm>
          <a:off x="3959377" y="186514"/>
          <a:ext cx="1697239" cy="1357791"/>
        </a:xfrm>
        <a:prstGeom prst="roundRect">
          <a:avLst>
            <a:gd name="adj" fmla="val 10000"/>
          </a:avLst>
        </a:prstGeom>
        <a:solidFill>
          <a:srgbClr val="292B4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>
              <a:latin typeface="Museo Sans Cyrl 300" panose="02000000000000000000" pitchFamily="50" charset="0"/>
            </a:rPr>
            <a:t>Motor Vehicle Insurance</a:t>
          </a:r>
        </a:p>
      </dsp:txBody>
      <dsp:txXfrm>
        <a:off x="3999145" y="226282"/>
        <a:ext cx="1617703" cy="12782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7DDB76-727A-4F3D-B7F1-BD0657DE4A84}">
      <dsp:nvSpPr>
        <dsp:cNvPr id="0" name=""/>
        <dsp:cNvSpPr/>
      </dsp:nvSpPr>
      <dsp:spPr>
        <a:xfrm rot="5400000">
          <a:off x="3724139" y="34047"/>
          <a:ext cx="1520536" cy="1453698"/>
        </a:xfrm>
        <a:prstGeom prst="hexagon">
          <a:avLst>
            <a:gd name="adj" fmla="val 25000"/>
            <a:gd name="vf" fmla="val 115470"/>
          </a:avLst>
        </a:prstGeom>
        <a:solidFill>
          <a:srgbClr val="39B54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latin typeface="Museo Sans Cyrl 300" panose="02000000000000000000" pitchFamily="50" charset="0"/>
            </a:rPr>
            <a:t>Premium</a:t>
          </a:r>
        </a:p>
      </dsp:txBody>
      <dsp:txXfrm rot="-5400000">
        <a:off x="3994516" y="248481"/>
        <a:ext cx="979782" cy="1024830"/>
      </dsp:txXfrm>
    </dsp:sp>
    <dsp:sp modelId="{1E70D50D-EDDA-4A7A-B39A-9FB4BBBFDD30}">
      <dsp:nvSpPr>
        <dsp:cNvPr id="0" name=""/>
        <dsp:cNvSpPr/>
      </dsp:nvSpPr>
      <dsp:spPr>
        <a:xfrm>
          <a:off x="5185982" y="304735"/>
          <a:ext cx="1696918" cy="912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877C3C-69E6-44AA-8E31-CFADC6A4434B}">
      <dsp:nvSpPr>
        <dsp:cNvPr id="0" name=""/>
        <dsp:cNvSpPr/>
      </dsp:nvSpPr>
      <dsp:spPr>
        <a:xfrm rot="5400000">
          <a:off x="2295443" y="99463"/>
          <a:ext cx="1520536" cy="1322866"/>
        </a:xfrm>
        <a:prstGeom prst="hexagon">
          <a:avLst>
            <a:gd name="adj" fmla="val 25000"/>
            <a:gd name="vf" fmla="val 115470"/>
          </a:avLst>
        </a:prstGeom>
        <a:solidFill>
          <a:srgbClr val="292B4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latin typeface="Museo Sans Cyrl 300" panose="02000000000000000000" pitchFamily="50" charset="0"/>
            </a:rPr>
            <a:t>Claims</a:t>
          </a:r>
        </a:p>
      </dsp:txBody>
      <dsp:txXfrm rot="-5400000">
        <a:off x="2600425" y="237578"/>
        <a:ext cx="910572" cy="1046636"/>
      </dsp:txXfrm>
    </dsp:sp>
    <dsp:sp modelId="{67FD8CE6-98EB-40BD-A481-270064F0058B}">
      <dsp:nvSpPr>
        <dsp:cNvPr id="0" name=""/>
        <dsp:cNvSpPr/>
      </dsp:nvSpPr>
      <dsp:spPr>
        <a:xfrm rot="5400000">
          <a:off x="3007054" y="1390094"/>
          <a:ext cx="1520536" cy="1322866"/>
        </a:xfrm>
        <a:prstGeom prst="hexagon">
          <a:avLst>
            <a:gd name="adj" fmla="val 25000"/>
            <a:gd name="vf" fmla="val 115470"/>
          </a:avLst>
        </a:prstGeom>
        <a:solidFill>
          <a:srgbClr val="39B54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latin typeface="Museo Sans Cyrl 300" panose="02000000000000000000" pitchFamily="50" charset="0"/>
            </a:rPr>
            <a:t>2006 - 2008</a:t>
          </a:r>
        </a:p>
      </dsp:txBody>
      <dsp:txXfrm rot="-5400000">
        <a:off x="3312036" y="1528209"/>
        <a:ext cx="910572" cy="1046636"/>
      </dsp:txXfrm>
    </dsp:sp>
    <dsp:sp modelId="{7F33BEC2-F2C4-4B15-BF8D-895D48F58CFC}">
      <dsp:nvSpPr>
        <dsp:cNvPr id="0" name=""/>
        <dsp:cNvSpPr/>
      </dsp:nvSpPr>
      <dsp:spPr>
        <a:xfrm>
          <a:off x="1408970" y="1595367"/>
          <a:ext cx="1642179" cy="912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9BEF0B-6136-4FC3-8C23-A1CD6EB978A6}">
      <dsp:nvSpPr>
        <dsp:cNvPr id="0" name=""/>
        <dsp:cNvSpPr/>
      </dsp:nvSpPr>
      <dsp:spPr>
        <a:xfrm rot="5400000">
          <a:off x="4435750" y="1390094"/>
          <a:ext cx="1520536" cy="1322866"/>
        </a:xfrm>
        <a:prstGeom prst="hexagon">
          <a:avLst>
            <a:gd name="adj" fmla="val 25000"/>
            <a:gd name="vf" fmla="val 115470"/>
          </a:avLst>
        </a:prstGeom>
        <a:solidFill>
          <a:srgbClr val="292B4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latin typeface="Museo Sans Cyrl 300" panose="02000000000000000000" pitchFamily="50" charset="0"/>
            </a:rPr>
            <a:t>2022 - 2024</a:t>
          </a:r>
        </a:p>
      </dsp:txBody>
      <dsp:txXfrm rot="-5400000">
        <a:off x="4740732" y="1528209"/>
        <a:ext cx="910572" cy="1046636"/>
      </dsp:txXfrm>
    </dsp:sp>
    <dsp:sp modelId="{9F167B64-B31B-4087-A5F1-D802624BDCC2}">
      <dsp:nvSpPr>
        <dsp:cNvPr id="0" name=""/>
        <dsp:cNvSpPr/>
      </dsp:nvSpPr>
      <dsp:spPr>
        <a:xfrm rot="5400000">
          <a:off x="3724139" y="2680725"/>
          <a:ext cx="1520536" cy="1322866"/>
        </a:xfrm>
        <a:prstGeom prst="hexagon">
          <a:avLst>
            <a:gd name="adj" fmla="val 25000"/>
            <a:gd name="vf" fmla="val 115470"/>
          </a:avLst>
        </a:prstGeom>
        <a:solidFill>
          <a:srgbClr val="39B54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latin typeface="Museo Sans Cyrl 300" panose="02000000000000000000" pitchFamily="50" charset="0"/>
            </a:rPr>
            <a:t>Motor Classes</a:t>
          </a:r>
        </a:p>
      </dsp:txBody>
      <dsp:txXfrm rot="-5400000">
        <a:off x="4029121" y="2818840"/>
        <a:ext cx="910572" cy="1046636"/>
      </dsp:txXfrm>
    </dsp:sp>
    <dsp:sp modelId="{695F29DE-C3C8-4590-9E8B-53829CB419A4}">
      <dsp:nvSpPr>
        <dsp:cNvPr id="0" name=""/>
        <dsp:cNvSpPr/>
      </dsp:nvSpPr>
      <dsp:spPr>
        <a:xfrm>
          <a:off x="5185982" y="2885998"/>
          <a:ext cx="1696918" cy="912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19EC9B-116D-465C-9B33-5C29B0EE8340}">
      <dsp:nvSpPr>
        <dsp:cNvPr id="0" name=""/>
        <dsp:cNvSpPr/>
      </dsp:nvSpPr>
      <dsp:spPr>
        <a:xfrm rot="5400000">
          <a:off x="2295443" y="2680725"/>
          <a:ext cx="1520536" cy="1322866"/>
        </a:xfrm>
        <a:prstGeom prst="hexagon">
          <a:avLst>
            <a:gd name="adj" fmla="val 25000"/>
            <a:gd name="vf" fmla="val 115470"/>
          </a:avLst>
        </a:prstGeom>
        <a:solidFill>
          <a:srgbClr val="292B4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latin typeface="Museo Sans Cyrl 300" panose="02000000000000000000" pitchFamily="50" charset="0"/>
            </a:rPr>
            <a:t>Fire Industrial</a:t>
          </a:r>
        </a:p>
      </dsp:txBody>
      <dsp:txXfrm rot="-5400000">
        <a:off x="2600425" y="2818840"/>
        <a:ext cx="910572" cy="10466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474665-CF30-4940-A7DF-E5E4645AE884}">
      <dsp:nvSpPr>
        <dsp:cNvPr id="0" name=""/>
        <dsp:cNvSpPr/>
      </dsp:nvSpPr>
      <dsp:spPr>
        <a:xfrm>
          <a:off x="101165" y="846987"/>
          <a:ext cx="3959992" cy="1079997"/>
        </a:xfrm>
        <a:prstGeom prst="rect">
          <a:avLst/>
        </a:prstGeom>
        <a:solidFill>
          <a:srgbClr val="39B54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>
              <a:latin typeface="Museo Sans Cyrl 300" panose="02000000000000000000" pitchFamily="50" charset="0"/>
            </a:rPr>
            <a:t>3 Select Insurers</a:t>
          </a:r>
        </a:p>
      </dsp:txBody>
      <dsp:txXfrm>
        <a:off x="101165" y="846987"/>
        <a:ext cx="3959992" cy="1079997"/>
      </dsp:txXfrm>
    </dsp:sp>
    <dsp:sp modelId="{71036F60-E93A-4B65-9810-D67DF63F7C97}">
      <dsp:nvSpPr>
        <dsp:cNvPr id="0" name=""/>
        <dsp:cNvSpPr/>
      </dsp:nvSpPr>
      <dsp:spPr>
        <a:xfrm>
          <a:off x="101165" y="2343217"/>
          <a:ext cx="3959992" cy="1079997"/>
        </a:xfrm>
        <a:prstGeom prst="rect">
          <a:avLst/>
        </a:prstGeom>
        <a:solidFill>
          <a:srgbClr val="39B54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>
              <a:latin typeface="Museo Sans Cyrl 300" panose="02000000000000000000" pitchFamily="50" charset="0"/>
            </a:rPr>
            <a:t>Different Market Tiers</a:t>
          </a:r>
        </a:p>
      </dsp:txBody>
      <dsp:txXfrm>
        <a:off x="101165" y="2343217"/>
        <a:ext cx="3959992" cy="10799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D3AB6C-4E1D-4236-8807-35BA145194EB}">
      <dsp:nvSpPr>
        <dsp:cNvPr id="0" name=""/>
        <dsp:cNvSpPr/>
      </dsp:nvSpPr>
      <dsp:spPr>
        <a:xfrm>
          <a:off x="3571" y="2240822"/>
          <a:ext cx="1561703" cy="937021"/>
        </a:xfrm>
        <a:prstGeom prst="roundRect">
          <a:avLst>
            <a:gd name="adj" fmla="val 10000"/>
          </a:avLst>
        </a:prstGeom>
        <a:solidFill>
          <a:srgbClr val="39B54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>
              <a:latin typeface="Museo Sans Cyrl 300" panose="02000000000000000000" pitchFamily="50" charset="0"/>
            </a:rPr>
            <a:t>Policyholder</a:t>
          </a:r>
        </a:p>
      </dsp:txBody>
      <dsp:txXfrm>
        <a:off x="31015" y="2268266"/>
        <a:ext cx="1506815" cy="882133"/>
      </dsp:txXfrm>
    </dsp:sp>
    <dsp:sp modelId="{7A3DD22B-A78C-4549-BB32-7C04BBAA5D5B}">
      <dsp:nvSpPr>
        <dsp:cNvPr id="0" name=""/>
        <dsp:cNvSpPr/>
      </dsp:nvSpPr>
      <dsp:spPr>
        <a:xfrm>
          <a:off x="1721445" y="2515682"/>
          <a:ext cx="331081" cy="3873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1721445" y="2593142"/>
        <a:ext cx="231757" cy="232382"/>
      </dsp:txXfrm>
    </dsp:sp>
    <dsp:sp modelId="{A00F6BB6-5236-449E-901E-C8E7B9562728}">
      <dsp:nvSpPr>
        <dsp:cNvPr id="0" name=""/>
        <dsp:cNvSpPr/>
      </dsp:nvSpPr>
      <dsp:spPr>
        <a:xfrm>
          <a:off x="2189956" y="2240822"/>
          <a:ext cx="1561703" cy="937021"/>
        </a:xfrm>
        <a:prstGeom prst="roundRect">
          <a:avLst>
            <a:gd name="adj" fmla="val 10000"/>
          </a:avLst>
        </a:prstGeom>
        <a:solidFill>
          <a:srgbClr val="292B4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>
              <a:latin typeface="Museo Sans Cyrl 300" panose="02000000000000000000" pitchFamily="50" charset="0"/>
            </a:rPr>
            <a:t>Broker/Agent</a:t>
          </a:r>
        </a:p>
      </dsp:txBody>
      <dsp:txXfrm>
        <a:off x="2217400" y="2268266"/>
        <a:ext cx="1506815" cy="882133"/>
      </dsp:txXfrm>
    </dsp:sp>
    <dsp:sp modelId="{F1D1BF9A-8B70-4DCA-BDF7-C84016F84E52}">
      <dsp:nvSpPr>
        <dsp:cNvPr id="0" name=""/>
        <dsp:cNvSpPr/>
      </dsp:nvSpPr>
      <dsp:spPr>
        <a:xfrm>
          <a:off x="3907829" y="2515682"/>
          <a:ext cx="331081" cy="3873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3907829" y="2593142"/>
        <a:ext cx="231757" cy="232382"/>
      </dsp:txXfrm>
    </dsp:sp>
    <dsp:sp modelId="{99F3E2B9-2175-4B5B-9E3E-F8DBBE5D810C}">
      <dsp:nvSpPr>
        <dsp:cNvPr id="0" name=""/>
        <dsp:cNvSpPr/>
      </dsp:nvSpPr>
      <dsp:spPr>
        <a:xfrm>
          <a:off x="4376340" y="2240822"/>
          <a:ext cx="1561703" cy="937021"/>
        </a:xfrm>
        <a:prstGeom prst="roundRect">
          <a:avLst>
            <a:gd name="adj" fmla="val 10000"/>
          </a:avLst>
        </a:prstGeom>
        <a:solidFill>
          <a:srgbClr val="39B54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>
              <a:latin typeface="Museo Sans Cyrl 300" panose="02000000000000000000" pitchFamily="50" charset="0"/>
            </a:rPr>
            <a:t>Primary Insurer</a:t>
          </a:r>
        </a:p>
      </dsp:txBody>
      <dsp:txXfrm>
        <a:off x="4403784" y="2268266"/>
        <a:ext cx="1506815" cy="882133"/>
      </dsp:txXfrm>
    </dsp:sp>
    <dsp:sp modelId="{D0E8841F-EAC6-441D-BAAE-092688A0EFDD}">
      <dsp:nvSpPr>
        <dsp:cNvPr id="0" name=""/>
        <dsp:cNvSpPr/>
      </dsp:nvSpPr>
      <dsp:spPr>
        <a:xfrm>
          <a:off x="6094214" y="2515682"/>
          <a:ext cx="331081" cy="3873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6094214" y="2593142"/>
        <a:ext cx="231757" cy="232382"/>
      </dsp:txXfrm>
    </dsp:sp>
    <dsp:sp modelId="{1BC46AC5-C5B1-414F-939C-8586249C625E}">
      <dsp:nvSpPr>
        <dsp:cNvPr id="0" name=""/>
        <dsp:cNvSpPr/>
      </dsp:nvSpPr>
      <dsp:spPr>
        <a:xfrm>
          <a:off x="6562724" y="2240822"/>
          <a:ext cx="1561703" cy="937021"/>
        </a:xfrm>
        <a:prstGeom prst="roundRect">
          <a:avLst>
            <a:gd name="adj" fmla="val 10000"/>
          </a:avLst>
        </a:prstGeom>
        <a:solidFill>
          <a:srgbClr val="292B4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>
              <a:latin typeface="Museo Sans Cyrl 300" panose="02000000000000000000" pitchFamily="50" charset="0"/>
            </a:rPr>
            <a:t>SASRIA</a:t>
          </a:r>
        </a:p>
      </dsp:txBody>
      <dsp:txXfrm>
        <a:off x="6590168" y="2268266"/>
        <a:ext cx="1506815" cy="88213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5AEA6F-0E2B-4C20-A225-E0678B44495C}">
      <dsp:nvSpPr>
        <dsp:cNvPr id="0" name=""/>
        <dsp:cNvSpPr/>
      </dsp:nvSpPr>
      <dsp:spPr>
        <a:xfrm>
          <a:off x="1122363" y="0"/>
          <a:ext cx="4840363" cy="4840363"/>
        </a:xfrm>
        <a:prstGeom prst="ellipse">
          <a:avLst/>
        </a:prstGeom>
        <a:solidFill>
          <a:srgbClr val="292B4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b="1" kern="1200">
              <a:latin typeface="Museo Sans Cyrl 300" panose="02000000000000000000" pitchFamily="50" charset="0"/>
            </a:rPr>
            <a:t>Addressing </a:t>
          </a:r>
          <a:r>
            <a:rPr lang="en-GB" sz="1100" b="1" kern="1200">
              <a:latin typeface="Museo Sans Cyrl 300" panose="02000000000000000000" pitchFamily="50" charset="0"/>
            </a:rPr>
            <a:t>Climate</a:t>
          </a:r>
          <a:r>
            <a:rPr lang="en-GB" sz="1050" b="1" kern="1200">
              <a:latin typeface="Museo Sans Cyrl 300" panose="02000000000000000000" pitchFamily="50" charset="0"/>
            </a:rPr>
            <a:t> – Political Risk Intersection</a:t>
          </a:r>
        </a:p>
      </dsp:txBody>
      <dsp:txXfrm>
        <a:off x="2865862" y="242018"/>
        <a:ext cx="1353365" cy="726054"/>
      </dsp:txXfrm>
    </dsp:sp>
    <dsp:sp modelId="{7C02DD5B-6EC3-44B2-ACCA-D7AAD41937C8}">
      <dsp:nvSpPr>
        <dsp:cNvPr id="0" name=""/>
        <dsp:cNvSpPr/>
      </dsp:nvSpPr>
      <dsp:spPr>
        <a:xfrm>
          <a:off x="1606399" y="968072"/>
          <a:ext cx="3872291" cy="3872291"/>
        </a:xfrm>
        <a:prstGeom prst="ellipse">
          <a:avLst/>
        </a:prstGeom>
        <a:solidFill>
          <a:srgbClr val="39B54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>
              <a:latin typeface="Museo Sans Cyrl 300" panose="02000000000000000000" pitchFamily="50" charset="0"/>
            </a:rPr>
            <a:t>Advising Governments &amp; Regulators</a:t>
          </a:r>
        </a:p>
      </dsp:txBody>
      <dsp:txXfrm>
        <a:off x="2865862" y="1200410"/>
        <a:ext cx="1353365" cy="697012"/>
      </dsp:txXfrm>
    </dsp:sp>
    <dsp:sp modelId="{87585B9A-8B78-4D37-AF13-47DFC64396E6}">
      <dsp:nvSpPr>
        <dsp:cNvPr id="0" name=""/>
        <dsp:cNvSpPr/>
      </dsp:nvSpPr>
      <dsp:spPr>
        <a:xfrm>
          <a:off x="2090435" y="1936145"/>
          <a:ext cx="2904218" cy="2904218"/>
        </a:xfrm>
        <a:prstGeom prst="ellipse">
          <a:avLst/>
        </a:prstGeom>
        <a:solidFill>
          <a:srgbClr val="292B4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latin typeface="Museo Sans Cyrl 300" panose="02000000000000000000" pitchFamily="50" charset="0"/>
            </a:rPr>
            <a:t>Pricing &amp; Reserving for black swan events</a:t>
          </a:r>
        </a:p>
      </dsp:txBody>
      <dsp:txXfrm>
        <a:off x="2865862" y="2153961"/>
        <a:ext cx="1353365" cy="653449"/>
      </dsp:txXfrm>
    </dsp:sp>
    <dsp:sp modelId="{6EBC19B9-73CB-40BD-9002-8FAF1A30DAA9}">
      <dsp:nvSpPr>
        <dsp:cNvPr id="0" name=""/>
        <dsp:cNvSpPr/>
      </dsp:nvSpPr>
      <dsp:spPr>
        <a:xfrm>
          <a:off x="2574472" y="2904218"/>
          <a:ext cx="1936145" cy="1936145"/>
        </a:xfrm>
        <a:prstGeom prst="ellipse">
          <a:avLst/>
        </a:prstGeom>
        <a:solidFill>
          <a:srgbClr val="39B54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>
              <a:latin typeface="Museo Sans Cyrl 300" panose="02000000000000000000" pitchFamily="50" charset="0"/>
            </a:rPr>
            <a:t>Model &amp; Quantify Political Risk</a:t>
          </a:r>
        </a:p>
      </dsp:txBody>
      <dsp:txXfrm>
        <a:off x="2858014" y="3388254"/>
        <a:ext cx="1369061" cy="9680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5AEA6F-0E2B-4C20-A225-E0678B44495C}">
      <dsp:nvSpPr>
        <dsp:cNvPr id="0" name=""/>
        <dsp:cNvSpPr/>
      </dsp:nvSpPr>
      <dsp:spPr>
        <a:xfrm>
          <a:off x="1122363" y="0"/>
          <a:ext cx="4840363" cy="4840363"/>
        </a:xfrm>
        <a:prstGeom prst="ellipse">
          <a:avLst/>
        </a:prstGeom>
        <a:solidFill>
          <a:srgbClr val="292B4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b="1" kern="1200">
              <a:latin typeface="Museo Sans Cyrl 300" panose="02000000000000000000" pitchFamily="50" charset="0"/>
            </a:rPr>
            <a:t>Product Innovation</a:t>
          </a:r>
        </a:p>
      </dsp:txBody>
      <dsp:txXfrm>
        <a:off x="2865862" y="242018"/>
        <a:ext cx="1353365" cy="726054"/>
      </dsp:txXfrm>
    </dsp:sp>
    <dsp:sp modelId="{7C02DD5B-6EC3-44B2-ACCA-D7AAD41937C8}">
      <dsp:nvSpPr>
        <dsp:cNvPr id="0" name=""/>
        <dsp:cNvSpPr/>
      </dsp:nvSpPr>
      <dsp:spPr>
        <a:xfrm>
          <a:off x="1606399" y="968072"/>
          <a:ext cx="3872291" cy="3872291"/>
        </a:xfrm>
        <a:prstGeom prst="ellipse">
          <a:avLst/>
        </a:prstGeom>
        <a:solidFill>
          <a:srgbClr val="39B54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>
              <a:latin typeface="Museo Sans Cyrl 300" panose="02000000000000000000" pitchFamily="50" charset="0"/>
            </a:rPr>
            <a:t>Voice in Policy Discussions</a:t>
          </a:r>
        </a:p>
      </dsp:txBody>
      <dsp:txXfrm>
        <a:off x="2865862" y="1200410"/>
        <a:ext cx="1353365" cy="697012"/>
      </dsp:txXfrm>
    </dsp:sp>
    <dsp:sp modelId="{87585B9A-8B78-4D37-AF13-47DFC64396E6}">
      <dsp:nvSpPr>
        <dsp:cNvPr id="0" name=""/>
        <dsp:cNvSpPr/>
      </dsp:nvSpPr>
      <dsp:spPr>
        <a:xfrm>
          <a:off x="2090435" y="1936145"/>
          <a:ext cx="2904218" cy="2904218"/>
        </a:xfrm>
        <a:prstGeom prst="ellipse">
          <a:avLst/>
        </a:prstGeom>
        <a:solidFill>
          <a:srgbClr val="292B4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>
              <a:latin typeface="Museo Sans Cyrl 300" panose="02000000000000000000" pitchFamily="50" charset="0"/>
            </a:rPr>
            <a:t>Public Education during crises</a:t>
          </a:r>
        </a:p>
      </dsp:txBody>
      <dsp:txXfrm>
        <a:off x="2865862" y="2153961"/>
        <a:ext cx="1353365" cy="653449"/>
      </dsp:txXfrm>
    </dsp:sp>
    <dsp:sp modelId="{6EBC19B9-73CB-40BD-9002-8FAF1A30DAA9}">
      <dsp:nvSpPr>
        <dsp:cNvPr id="0" name=""/>
        <dsp:cNvSpPr/>
      </dsp:nvSpPr>
      <dsp:spPr>
        <a:xfrm>
          <a:off x="2574472" y="2904218"/>
          <a:ext cx="1936145" cy="1936145"/>
        </a:xfrm>
        <a:prstGeom prst="ellipse">
          <a:avLst/>
        </a:prstGeom>
        <a:solidFill>
          <a:srgbClr val="39B54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>
              <a:latin typeface="Museo Sans Cyrl 300" panose="02000000000000000000" pitchFamily="50" charset="0"/>
            </a:rPr>
            <a:t>Enhanced Disclosure Requirements</a:t>
          </a:r>
        </a:p>
      </dsp:txBody>
      <dsp:txXfrm>
        <a:off x="2858014" y="3388254"/>
        <a:ext cx="1369061" cy="9680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0.50158</cdr:x>
      <cdr:y>0.17944</cdr:y>
    </cdr:from>
    <cdr:to>
      <cdr:x>0.54057</cdr:x>
      <cdr:y>0.23828</cdr:y>
    </cdr:to>
    <cdr:sp macro="" textlink="">
      <cdr:nvSpPr>
        <cdr:cNvPr id="2" name="Circle: Hollow 1">
          <a:extLst xmlns:a="http://schemas.openxmlformats.org/drawingml/2006/main">
            <a:ext uri="{FF2B5EF4-FFF2-40B4-BE49-F238E27FC236}">
              <a16:creationId xmlns:a16="http://schemas.microsoft.com/office/drawing/2014/main" id="{289FA59B-8E8C-57A6-24A3-0694E4C9B2F8}"/>
            </a:ext>
          </a:extLst>
        </cdr:cNvPr>
        <cdr:cNvSpPr/>
      </cdr:nvSpPr>
      <cdr:spPr>
        <a:xfrm xmlns:a="http://schemas.openxmlformats.org/drawingml/2006/main">
          <a:off x="3343641" y="813221"/>
          <a:ext cx="259976" cy="266700"/>
        </a:xfrm>
        <a:prstGeom xmlns:a="http://schemas.openxmlformats.org/drawingml/2006/main" prst="donut">
          <a:avLst>
            <a:gd name="adj" fmla="val 9247"/>
          </a:avLst>
        </a:prstGeom>
        <a:solidFill xmlns:a="http://schemas.openxmlformats.org/drawingml/2006/main">
          <a:srgbClr val="00B0F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GB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0.36436</cdr:x>
      <cdr:y>0.1252</cdr:y>
    </cdr:from>
    <cdr:to>
      <cdr:x>0.40336</cdr:x>
      <cdr:y>0.18405</cdr:y>
    </cdr:to>
    <cdr:sp macro="" textlink="">
      <cdr:nvSpPr>
        <cdr:cNvPr id="3" name="Circle: Hollow 2">
          <a:extLst xmlns:a="http://schemas.openxmlformats.org/drawingml/2006/main">
            <a:ext uri="{FF2B5EF4-FFF2-40B4-BE49-F238E27FC236}">
              <a16:creationId xmlns:a16="http://schemas.microsoft.com/office/drawing/2014/main" id="{289FA59B-8E8C-57A6-24A3-0694E4C9B2F8}"/>
            </a:ext>
          </a:extLst>
        </cdr:cNvPr>
        <cdr:cNvSpPr/>
      </cdr:nvSpPr>
      <cdr:spPr>
        <a:xfrm xmlns:a="http://schemas.openxmlformats.org/drawingml/2006/main">
          <a:off x="2428906" y="567415"/>
          <a:ext cx="259976" cy="266700"/>
        </a:xfrm>
        <a:prstGeom xmlns:a="http://schemas.openxmlformats.org/drawingml/2006/main" prst="donut">
          <a:avLst>
            <a:gd name="adj" fmla="val 9247"/>
          </a:avLst>
        </a:prstGeom>
        <a:solidFill xmlns:a="http://schemas.openxmlformats.org/drawingml/2006/main">
          <a:srgbClr val="00B0F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GB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0.50158</cdr:x>
      <cdr:y>0.55692</cdr:y>
    </cdr:from>
    <cdr:to>
      <cdr:x>0.54057</cdr:x>
      <cdr:y>0.61577</cdr:y>
    </cdr:to>
    <cdr:sp macro="" textlink="">
      <cdr:nvSpPr>
        <cdr:cNvPr id="4" name="Circle: Hollow 3">
          <a:extLst xmlns:a="http://schemas.openxmlformats.org/drawingml/2006/main">
            <a:ext uri="{FF2B5EF4-FFF2-40B4-BE49-F238E27FC236}">
              <a16:creationId xmlns:a16="http://schemas.microsoft.com/office/drawing/2014/main" id="{289FA59B-8E8C-57A6-24A3-0694E4C9B2F8}"/>
            </a:ext>
          </a:extLst>
        </cdr:cNvPr>
        <cdr:cNvSpPr/>
      </cdr:nvSpPr>
      <cdr:spPr>
        <a:xfrm xmlns:a="http://schemas.openxmlformats.org/drawingml/2006/main">
          <a:off x="3343641" y="2524034"/>
          <a:ext cx="259976" cy="266700"/>
        </a:xfrm>
        <a:prstGeom xmlns:a="http://schemas.openxmlformats.org/drawingml/2006/main" prst="donut">
          <a:avLst>
            <a:gd name="adj" fmla="val 9247"/>
          </a:avLst>
        </a:prstGeom>
        <a:solidFill xmlns:a="http://schemas.openxmlformats.org/drawingml/2006/main">
          <a:srgbClr val="00B0F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GB">
            <a:solidFill>
              <a:schemeClr val="tx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0.56487</cdr:x>
      <cdr:y>0.47475</cdr:y>
    </cdr:from>
    <cdr:to>
      <cdr:x>0.6157</cdr:x>
      <cdr:y>0.54621</cdr:y>
    </cdr:to>
    <cdr:sp macro="" textlink="">
      <cdr:nvSpPr>
        <cdr:cNvPr id="2" name="Circle: Hollow 1">
          <a:extLst xmlns:a="http://schemas.openxmlformats.org/drawingml/2006/main">
            <a:ext uri="{FF2B5EF4-FFF2-40B4-BE49-F238E27FC236}">
              <a16:creationId xmlns:a16="http://schemas.microsoft.com/office/drawing/2014/main" id="{289FA59B-8E8C-57A6-24A3-0694E4C9B2F8}"/>
            </a:ext>
          </a:extLst>
        </cdr:cNvPr>
        <cdr:cNvSpPr/>
      </cdr:nvSpPr>
      <cdr:spPr>
        <a:xfrm xmlns:a="http://schemas.openxmlformats.org/drawingml/2006/main">
          <a:off x="3903679" y="2243246"/>
          <a:ext cx="351273" cy="337659"/>
        </a:xfrm>
        <a:prstGeom xmlns:a="http://schemas.openxmlformats.org/drawingml/2006/main" prst="donut">
          <a:avLst>
            <a:gd name="adj" fmla="val 9247"/>
          </a:avLst>
        </a:prstGeom>
        <a:solidFill xmlns:a="http://schemas.openxmlformats.org/drawingml/2006/main">
          <a:srgbClr val="00B0F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GB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0.56608</cdr:x>
      <cdr:y>0.56214</cdr:y>
    </cdr:from>
    <cdr:to>
      <cdr:x>0.61691</cdr:x>
      <cdr:y>0.63359</cdr:y>
    </cdr:to>
    <cdr:sp macro="" textlink="">
      <cdr:nvSpPr>
        <cdr:cNvPr id="3" name="Circle: Hollow 2">
          <a:extLst xmlns:a="http://schemas.openxmlformats.org/drawingml/2006/main">
            <a:ext uri="{FF2B5EF4-FFF2-40B4-BE49-F238E27FC236}">
              <a16:creationId xmlns:a16="http://schemas.microsoft.com/office/drawing/2014/main" id="{289FA59B-8E8C-57A6-24A3-0694E4C9B2F8}"/>
            </a:ext>
          </a:extLst>
        </cdr:cNvPr>
        <cdr:cNvSpPr/>
      </cdr:nvSpPr>
      <cdr:spPr>
        <a:xfrm xmlns:a="http://schemas.openxmlformats.org/drawingml/2006/main">
          <a:off x="3912041" y="2656207"/>
          <a:ext cx="351272" cy="337612"/>
        </a:xfrm>
        <a:prstGeom xmlns:a="http://schemas.openxmlformats.org/drawingml/2006/main" prst="donut">
          <a:avLst>
            <a:gd name="adj" fmla="val 9247"/>
          </a:avLst>
        </a:prstGeom>
        <a:solidFill xmlns:a="http://schemas.openxmlformats.org/drawingml/2006/main">
          <a:srgbClr val="00B0F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GB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0.42449</cdr:x>
      <cdr:y>0.58151</cdr:y>
    </cdr:from>
    <cdr:to>
      <cdr:x>0.47533</cdr:x>
      <cdr:y>0.65296</cdr:y>
    </cdr:to>
    <cdr:sp macro="" textlink="">
      <cdr:nvSpPr>
        <cdr:cNvPr id="4" name="Circle: Hollow 3">
          <a:extLst xmlns:a="http://schemas.openxmlformats.org/drawingml/2006/main">
            <a:ext uri="{FF2B5EF4-FFF2-40B4-BE49-F238E27FC236}">
              <a16:creationId xmlns:a16="http://schemas.microsoft.com/office/drawing/2014/main" id="{289FA59B-8E8C-57A6-24A3-0694E4C9B2F8}"/>
            </a:ext>
          </a:extLst>
        </cdr:cNvPr>
        <cdr:cNvSpPr/>
      </cdr:nvSpPr>
      <cdr:spPr>
        <a:xfrm xmlns:a="http://schemas.openxmlformats.org/drawingml/2006/main">
          <a:off x="2537543" y="2613235"/>
          <a:ext cx="303916" cy="321086"/>
        </a:xfrm>
        <a:prstGeom xmlns:a="http://schemas.openxmlformats.org/drawingml/2006/main" prst="donut">
          <a:avLst>
            <a:gd name="adj" fmla="val 9247"/>
          </a:avLst>
        </a:prstGeom>
        <a:solidFill xmlns:a="http://schemas.openxmlformats.org/drawingml/2006/main">
          <a:srgbClr val="00B0F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GB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E01093-6BD3-43EE-83B3-CCE1D67705A4}" type="datetimeFigureOut">
              <a:rPr lang="en-GB" smtClean="0"/>
              <a:t>24/10/2025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739CAF-F321-480F-855E-347A085F58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246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47137-3A74-4430-6FA8-C15A78F59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208984-1C1A-E4D2-95D0-96A3FEBE95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056DF4-7979-2A33-0F4C-47984ED565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Sources: Market Share and Ranking – Ecofin Agency Article dated 5 November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53F85D-92A9-69BC-7F20-C1C79F55A3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739CAF-F321-480F-855E-347A085F58E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716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44CCC-4D90-C544-822F-CB38FB3BE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B3C19A-D909-5C77-E128-1FE6681A38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EA0AF1-BA99-4A33-38AE-C48ABF2380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Source: Penetration &amp; GWP 2015 -2023 - AKI Annual Reports 2015 &amp; 2023; 2024 Penetration Rate – </a:t>
            </a:r>
            <a:r>
              <a:rPr lang="en-GB" dirty="0" err="1"/>
              <a:t>Cytonn</a:t>
            </a:r>
            <a:r>
              <a:rPr lang="en-GB" dirty="0"/>
              <a:t> Report H1 2024; 2024 GWP – IRA Q4 2024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C52C3-7C28-776B-328C-B2032D2DC4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739CAF-F321-480F-855E-347A085F58E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90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739CAF-F321-480F-855E-347A085F58E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766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C806D9-E47B-41DC-846D-E64A042CD2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424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29E70-2257-1A29-D556-DE2E739C3C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F1D259-EAC8-8A6D-252D-F415718E03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648CC-B09F-3A5E-80C9-380E8E97E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5F83-B59E-4F3E-9DB6-AE89D7DCD887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48356-A2D8-63B3-3BC5-E82869E2E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7D6D2-7ED4-DDCE-59AE-BCFCF0637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8DC91-21DD-4D3E-9D18-2B54682D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13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EEF1F-FA6E-9A86-4B8E-5DF65A7AA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AF914E-4473-CED8-8B48-AF60FDFF14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105B6-383C-FDF4-ABBC-207E04971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5F83-B59E-4F3E-9DB6-AE89D7DCD887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80FCF-02D7-491D-F713-F8B6125D4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FA31C-6CDD-2044-3E5D-75CC22D51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8DC91-21DD-4D3E-9D18-2B54682D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87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237BB6-A681-AADC-A9F9-D3D644B5B6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CFCCEF-D1A7-526B-E8CB-6D7D09FD0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D9899-41BD-9FB1-47A9-CF0C6C6F2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5F83-B59E-4F3E-9DB6-AE89D7DCD887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FC496-C218-C84D-C97B-4682F89EE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AF585-F347-ABC6-AA37-7C4E4D82B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8DC91-21DD-4D3E-9D18-2B54682D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17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6AAF5-5999-B277-D461-063B98D2CB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1142" y="1122363"/>
            <a:ext cx="696685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EC8B5B-13E0-4D44-6D18-2D621A1BE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1142" y="3602038"/>
            <a:ext cx="696685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285A8-FE82-B985-2553-B5D30FE36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7EF3-C750-4CBB-BB51-8C6D9CAFDC7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A3AD0-2E5B-B16B-ABCE-115B6EE60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84B32-68CA-D6B9-BA6A-F6BE2154E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6951-FCED-46FD-9759-D1158A2B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52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3A509-80DD-F507-EFF8-F3582AD2D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875A3-C76E-907C-687B-2B823F8D6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E02E7-D0BD-6731-765E-229363D68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7EF3-C750-4CBB-BB51-8C6D9CAFDC7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DFBE6-E101-3680-901D-CCA5DD6E0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F8524-55C1-5DB5-B71D-F752E3B23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6951-FCED-46FD-9759-D1158A2B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35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23DEC-8BE4-1EA7-DD12-233CAD698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371B4-BA83-F2C2-0534-4C0C5BB21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97984-9699-08DC-8934-7D321D16B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7EF3-C750-4CBB-BB51-8C6D9CAFDC7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DED78-F2A3-C584-A5EA-A5E90EEA6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929C7-D96A-9B14-CCF1-DCADA8C6E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6951-FCED-46FD-9759-D1158A2B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54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971CA-6544-DAA8-3673-82F870B83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A11A7-1774-99F9-20BA-7A62775D2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BD2F01-E0D1-DC69-D3E4-AB8D59311A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F48A8E-9670-AFAD-8CB6-71357E794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7EF3-C750-4CBB-BB51-8C6D9CAFDC7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4E4C8A-9421-B805-4D76-FA9A23B20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2B1A10-4F61-4FA3-94CE-15BA235C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6951-FCED-46FD-9759-D1158A2B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80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111C-BBBB-A372-AB0A-A7AC142DF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66CA8-8B6D-33AB-07FD-0CAF60512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8F5B29-9B2C-7944-C7C6-D871893AA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2947B5-0BFC-3006-2794-959E6654CD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CA7556-0B5B-A94E-1296-BCC2C5D067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63FDA4-ED16-9275-013A-28BAA3F48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7EF3-C750-4CBB-BB51-8C6D9CAFDC7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ACEB65-3436-665D-6F2C-34FD9317B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BE88DC-5A61-F9E9-61A3-B973B7A85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6951-FCED-46FD-9759-D1158A2B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30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C8B89-8040-D6E2-69FF-603A5AF31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77A73A-CFF8-BBD1-10F4-F66E72DC5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7EF3-C750-4CBB-BB51-8C6D9CAFDC7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0D9384-270F-3185-884C-29828EFF5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84DF8-B94B-E33C-10F7-6F6B0B0F9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6951-FCED-46FD-9759-D1158A2B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3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670EC1-FAB6-F733-042F-16DE461B7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7EF3-C750-4CBB-BB51-8C6D9CAFDC7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F0D720-E0E7-6BEA-DE53-7D4336BBB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34B55-0E5F-2E34-7470-31046100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6951-FCED-46FD-9759-D1158A2B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27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07B75-8F05-E800-2D45-554856E68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0D984-2400-B51E-A1DC-ED27F3504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F1728-5842-A262-3E9E-D8B0027CB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9C0D6-C115-CA91-BDD4-D808AE327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7EF3-C750-4CBB-BB51-8C6D9CAFDC7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114AE9-5B41-F868-5E85-3EA190A5B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EC648-D176-05CF-81C9-8A557EF09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6951-FCED-46FD-9759-D1158A2B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3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EA767-080B-2278-A905-19BDC948A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0F72D-6C81-D4C7-D10C-D4048CE32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C6678-7E3C-6A80-A7A3-9093CDF52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5F83-B59E-4F3E-9DB6-AE89D7DCD887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88BFC-D09A-0315-D7B9-22CCD1C27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C1758-6C43-41E9-F172-4ECD09AED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8DC91-21DD-4D3E-9D18-2B54682D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798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CD3E2-D3A7-6E93-9F0D-21D9A3C27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EA0EF1-E9F8-EAE1-90B0-C3103D7E26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7867A6-EE4C-E2B2-C22F-E7251C2A9E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9A22D5-5E43-FB08-5839-C773D7109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7EF3-C750-4CBB-BB51-8C6D9CAFDC7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C692D6-17D3-48ED-C9C1-2D070098C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0B331C-EFB5-6702-CBB4-21B0341E9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6951-FCED-46FD-9759-D1158A2B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59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1B867-DE3D-6382-D063-28ED22CD7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98DB53-F883-FBF7-DB59-D86DF1C1D8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17C9A-1C95-6A3A-2073-6F10EB47D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7EF3-C750-4CBB-BB51-8C6D9CAFDC7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1E374-57BA-AB75-0324-AB3B4472C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39622-049F-F624-8A1C-ED842E5B8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6951-FCED-46FD-9759-D1158A2B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391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26DA50-3FDB-E61F-860C-0CEAA1618E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236B8E-E7AD-A5BA-ABA4-2852014939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BABE5-E8DC-BF29-B1F1-512D86BF6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7EF3-C750-4CBB-BB51-8C6D9CAFDC7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BBFFA-2D2A-26CC-E93C-8C47639D5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BE3A1-A661-4D30-DCFF-E42738546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6951-FCED-46FD-9759-D1158A2B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47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58FEAE-DCCA-819A-81C8-A492F58B16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8C6B9-ACB2-E0AE-F819-F7C507F7F2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F17107-F895-4B10-8B60-DEB006E3E71F}" type="slidenum">
              <a:rPr lang="en-KE" smtClean="0"/>
              <a:pPr/>
              <a:t>‹#›</a:t>
            </a:fld>
            <a:endParaRPr lang="en-K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664C80-E846-25D5-3BBC-83CCFF7300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D4EB5E9-17EF-E356-C364-B9FCBA88EB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50076" y="3051000"/>
            <a:ext cx="8091849" cy="756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200">
                <a:solidFill>
                  <a:srgbClr val="50B848"/>
                </a:solidFill>
                <a:latin typeface="Museo Sans Cyrl 700" panose="02000000000000000000" pitchFamily="50" charset="0"/>
              </a:defRPr>
            </a:lvl1pPr>
          </a:lstStyle>
          <a:p>
            <a:r>
              <a:rPr lang="en-US"/>
              <a:t>Enter Section Title</a:t>
            </a:r>
            <a:endParaRPr lang="en-KE"/>
          </a:p>
        </p:txBody>
      </p:sp>
      <p:grpSp>
        <p:nvGrpSpPr>
          <p:cNvPr id="7" name="Graphic 5">
            <a:extLst>
              <a:ext uri="{FF2B5EF4-FFF2-40B4-BE49-F238E27FC236}">
                <a16:creationId xmlns:a16="http://schemas.microsoft.com/office/drawing/2014/main" id="{A2ACE468-FBBA-001D-0470-E90EFA938FDF}"/>
              </a:ext>
            </a:extLst>
          </p:cNvPr>
          <p:cNvGrpSpPr/>
          <p:nvPr userDrawn="1"/>
        </p:nvGrpSpPr>
        <p:grpSpPr>
          <a:xfrm>
            <a:off x="5166344" y="5358764"/>
            <a:ext cx="1859312" cy="579463"/>
            <a:chOff x="10127406" y="136524"/>
            <a:chExt cx="1859312" cy="57946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50B3A8-C7F5-8BB7-9402-315BA27F7DC9}"/>
                </a:ext>
              </a:extLst>
            </p:cNvPr>
            <p:cNvSpPr/>
            <p:nvPr/>
          </p:nvSpPr>
          <p:spPr>
            <a:xfrm>
              <a:off x="10691305" y="620208"/>
              <a:ext cx="53875" cy="74228"/>
            </a:xfrm>
            <a:custGeom>
              <a:avLst/>
              <a:gdLst>
                <a:gd name="connsiteX0" fmla="*/ 7183 w 53875"/>
                <a:gd name="connsiteY0" fmla="*/ 5986 h 74228"/>
                <a:gd name="connsiteX1" fmla="*/ 0 w 53875"/>
                <a:gd name="connsiteY1" fmla="*/ 5986 h 74228"/>
                <a:gd name="connsiteX2" fmla="*/ 0 w 53875"/>
                <a:gd name="connsiteY2" fmla="*/ 0 h 74228"/>
                <a:gd name="connsiteX3" fmla="*/ 31128 w 53875"/>
                <a:gd name="connsiteY3" fmla="*/ 0 h 74228"/>
                <a:gd name="connsiteX4" fmla="*/ 53876 w 53875"/>
                <a:gd name="connsiteY4" fmla="*/ 22748 h 74228"/>
                <a:gd name="connsiteX5" fmla="*/ 31128 w 53875"/>
                <a:gd name="connsiteY5" fmla="*/ 45495 h 74228"/>
                <a:gd name="connsiteX6" fmla="*/ 14367 w 53875"/>
                <a:gd name="connsiteY6" fmla="*/ 45495 h 74228"/>
                <a:gd name="connsiteX7" fmla="*/ 14367 w 53875"/>
                <a:gd name="connsiteY7" fmla="*/ 74229 h 74228"/>
                <a:gd name="connsiteX8" fmla="*/ 7183 w 53875"/>
                <a:gd name="connsiteY8" fmla="*/ 74229 h 74228"/>
                <a:gd name="connsiteX9" fmla="*/ 7183 w 53875"/>
                <a:gd name="connsiteY9" fmla="*/ 5986 h 74228"/>
                <a:gd name="connsiteX10" fmla="*/ 31128 w 53875"/>
                <a:gd name="connsiteY10" fmla="*/ 38312 h 74228"/>
                <a:gd name="connsiteX11" fmla="*/ 47890 w 53875"/>
                <a:gd name="connsiteY11" fmla="*/ 21550 h 74228"/>
                <a:gd name="connsiteX12" fmla="*/ 31128 w 53875"/>
                <a:gd name="connsiteY12" fmla="*/ 5986 h 74228"/>
                <a:gd name="connsiteX13" fmla="*/ 14367 w 53875"/>
                <a:gd name="connsiteY13" fmla="*/ 5986 h 74228"/>
                <a:gd name="connsiteX14" fmla="*/ 14367 w 53875"/>
                <a:gd name="connsiteY14" fmla="*/ 38312 h 74228"/>
                <a:gd name="connsiteX15" fmla="*/ 31128 w 53875"/>
                <a:gd name="connsiteY15" fmla="*/ 38312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3875" h="74228">
                  <a:moveTo>
                    <a:pt x="7183" y="5986"/>
                  </a:moveTo>
                  <a:lnTo>
                    <a:pt x="0" y="5986"/>
                  </a:lnTo>
                  <a:lnTo>
                    <a:pt x="0" y="0"/>
                  </a:lnTo>
                  <a:lnTo>
                    <a:pt x="31128" y="0"/>
                  </a:lnTo>
                  <a:cubicBezTo>
                    <a:pt x="44298" y="0"/>
                    <a:pt x="53876" y="8381"/>
                    <a:pt x="53876" y="22748"/>
                  </a:cubicBezTo>
                  <a:cubicBezTo>
                    <a:pt x="53876" y="37114"/>
                    <a:pt x="44298" y="45495"/>
                    <a:pt x="31128" y="45495"/>
                  </a:cubicBezTo>
                  <a:lnTo>
                    <a:pt x="14367" y="45495"/>
                  </a:lnTo>
                  <a:lnTo>
                    <a:pt x="14367" y="74229"/>
                  </a:lnTo>
                  <a:lnTo>
                    <a:pt x="7183" y="74229"/>
                  </a:lnTo>
                  <a:lnTo>
                    <a:pt x="7183" y="5986"/>
                  </a:lnTo>
                  <a:close/>
                  <a:moveTo>
                    <a:pt x="31128" y="38312"/>
                  </a:moveTo>
                  <a:cubicBezTo>
                    <a:pt x="40706" y="38312"/>
                    <a:pt x="47890" y="32325"/>
                    <a:pt x="47890" y="21550"/>
                  </a:cubicBezTo>
                  <a:cubicBezTo>
                    <a:pt x="47890" y="11972"/>
                    <a:pt x="41903" y="5986"/>
                    <a:pt x="31128" y="5986"/>
                  </a:cubicBezTo>
                  <a:lnTo>
                    <a:pt x="14367" y="5986"/>
                  </a:lnTo>
                  <a:lnTo>
                    <a:pt x="14367" y="38312"/>
                  </a:lnTo>
                  <a:lnTo>
                    <a:pt x="31128" y="38312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6ECD9B4-F6EB-4BD5-180C-9DF592BC7294}"/>
                </a:ext>
              </a:extLst>
            </p:cNvPr>
            <p:cNvSpPr/>
            <p:nvPr/>
          </p:nvSpPr>
          <p:spPr>
            <a:xfrm>
              <a:off x="10752289" y="639364"/>
              <a:ext cx="56345" cy="56270"/>
            </a:xfrm>
            <a:custGeom>
              <a:avLst/>
              <a:gdLst>
                <a:gd name="connsiteX0" fmla="*/ 27612 w 56345"/>
                <a:gd name="connsiteY0" fmla="*/ 0 h 56270"/>
                <a:gd name="connsiteX1" fmla="*/ 56346 w 56345"/>
                <a:gd name="connsiteY1" fmla="*/ 27537 h 56270"/>
                <a:gd name="connsiteX2" fmla="*/ 28809 w 56345"/>
                <a:gd name="connsiteY2" fmla="*/ 56270 h 56270"/>
                <a:gd name="connsiteX3" fmla="*/ 76 w 56345"/>
                <a:gd name="connsiteY3" fmla="*/ 27537 h 56270"/>
                <a:gd name="connsiteX4" fmla="*/ 27612 w 56345"/>
                <a:gd name="connsiteY4" fmla="*/ 0 h 56270"/>
                <a:gd name="connsiteX5" fmla="*/ 27612 w 56345"/>
                <a:gd name="connsiteY5" fmla="*/ 49087 h 56270"/>
                <a:gd name="connsiteX6" fmla="*/ 47965 w 56345"/>
                <a:gd name="connsiteY6" fmla="*/ 27537 h 56270"/>
                <a:gd name="connsiteX7" fmla="*/ 27612 w 56345"/>
                <a:gd name="connsiteY7" fmla="*/ 5986 h 56270"/>
                <a:gd name="connsiteX8" fmla="*/ 7259 w 56345"/>
                <a:gd name="connsiteY8" fmla="*/ 27537 h 56270"/>
                <a:gd name="connsiteX9" fmla="*/ 27612 w 56345"/>
                <a:gd name="connsiteY9" fmla="*/ 49087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345" h="56270">
                  <a:moveTo>
                    <a:pt x="27612" y="0"/>
                  </a:moveTo>
                  <a:cubicBezTo>
                    <a:pt x="43176" y="0"/>
                    <a:pt x="56346" y="11972"/>
                    <a:pt x="56346" y="27537"/>
                  </a:cubicBezTo>
                  <a:cubicBezTo>
                    <a:pt x="56346" y="43101"/>
                    <a:pt x="43176" y="56270"/>
                    <a:pt x="28809" y="56270"/>
                  </a:cubicBezTo>
                  <a:cubicBezTo>
                    <a:pt x="13245" y="56270"/>
                    <a:pt x="76" y="44298"/>
                    <a:pt x="76" y="27537"/>
                  </a:cubicBezTo>
                  <a:cubicBezTo>
                    <a:pt x="-1122" y="11972"/>
                    <a:pt x="12048" y="0"/>
                    <a:pt x="27612" y="0"/>
                  </a:cubicBezTo>
                  <a:moveTo>
                    <a:pt x="27612" y="49087"/>
                  </a:moveTo>
                  <a:cubicBezTo>
                    <a:pt x="38387" y="49087"/>
                    <a:pt x="47965" y="39509"/>
                    <a:pt x="47965" y="27537"/>
                  </a:cubicBezTo>
                  <a:cubicBezTo>
                    <a:pt x="47965" y="15564"/>
                    <a:pt x="38387" y="5986"/>
                    <a:pt x="27612" y="5986"/>
                  </a:cubicBezTo>
                  <a:cubicBezTo>
                    <a:pt x="15640" y="5986"/>
                    <a:pt x="7259" y="15564"/>
                    <a:pt x="7259" y="27537"/>
                  </a:cubicBezTo>
                  <a:cubicBezTo>
                    <a:pt x="7259" y="39509"/>
                    <a:pt x="15640" y="49087"/>
                    <a:pt x="27612" y="49087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E15EA47-7504-1BEB-3406-51583911DFA9}"/>
                </a:ext>
              </a:extLst>
            </p:cNvPr>
            <p:cNvSpPr/>
            <p:nvPr/>
          </p:nvSpPr>
          <p:spPr>
            <a:xfrm>
              <a:off x="10813424" y="640561"/>
              <a:ext cx="83806" cy="53875"/>
            </a:xfrm>
            <a:custGeom>
              <a:avLst/>
              <a:gdLst>
                <a:gd name="connsiteX0" fmla="*/ 4789 w 83806"/>
                <a:gd name="connsiteY0" fmla="*/ 8381 h 53875"/>
                <a:gd name="connsiteX1" fmla="*/ 1197 w 83806"/>
                <a:gd name="connsiteY1" fmla="*/ 5986 h 53875"/>
                <a:gd name="connsiteX2" fmla="*/ 0 w 83806"/>
                <a:gd name="connsiteY2" fmla="*/ 5986 h 53875"/>
                <a:gd name="connsiteX3" fmla="*/ 0 w 83806"/>
                <a:gd name="connsiteY3" fmla="*/ 0 h 53875"/>
                <a:gd name="connsiteX4" fmla="*/ 3592 w 83806"/>
                <a:gd name="connsiteY4" fmla="*/ 0 h 53875"/>
                <a:gd name="connsiteX5" fmla="*/ 11972 w 83806"/>
                <a:gd name="connsiteY5" fmla="*/ 5986 h 53875"/>
                <a:gd name="connsiteX6" fmla="*/ 22748 w 83806"/>
                <a:gd name="connsiteY6" fmla="*/ 39509 h 53875"/>
                <a:gd name="connsiteX7" fmla="*/ 23945 w 83806"/>
                <a:gd name="connsiteY7" fmla="*/ 45495 h 53875"/>
                <a:gd name="connsiteX8" fmla="*/ 23945 w 83806"/>
                <a:gd name="connsiteY8" fmla="*/ 45495 h 53875"/>
                <a:gd name="connsiteX9" fmla="*/ 25142 w 83806"/>
                <a:gd name="connsiteY9" fmla="*/ 39509 h 53875"/>
                <a:gd name="connsiteX10" fmla="*/ 38312 w 83806"/>
                <a:gd name="connsiteY10" fmla="*/ 0 h 53875"/>
                <a:gd name="connsiteX11" fmla="*/ 45495 w 83806"/>
                <a:gd name="connsiteY11" fmla="*/ 0 h 53875"/>
                <a:gd name="connsiteX12" fmla="*/ 58665 w 83806"/>
                <a:gd name="connsiteY12" fmla="*/ 39509 h 53875"/>
                <a:gd name="connsiteX13" fmla="*/ 59862 w 83806"/>
                <a:gd name="connsiteY13" fmla="*/ 45495 h 53875"/>
                <a:gd name="connsiteX14" fmla="*/ 59862 w 83806"/>
                <a:gd name="connsiteY14" fmla="*/ 45495 h 53875"/>
                <a:gd name="connsiteX15" fmla="*/ 61059 w 83806"/>
                <a:gd name="connsiteY15" fmla="*/ 39509 h 53875"/>
                <a:gd name="connsiteX16" fmla="*/ 71834 w 83806"/>
                <a:gd name="connsiteY16" fmla="*/ 5986 h 53875"/>
                <a:gd name="connsiteX17" fmla="*/ 80215 w 83806"/>
                <a:gd name="connsiteY17" fmla="*/ 0 h 53875"/>
                <a:gd name="connsiteX18" fmla="*/ 83807 w 83806"/>
                <a:gd name="connsiteY18" fmla="*/ 0 h 53875"/>
                <a:gd name="connsiteX19" fmla="*/ 83807 w 83806"/>
                <a:gd name="connsiteY19" fmla="*/ 5986 h 53875"/>
                <a:gd name="connsiteX20" fmla="*/ 82609 w 83806"/>
                <a:gd name="connsiteY20" fmla="*/ 5986 h 53875"/>
                <a:gd name="connsiteX21" fmla="*/ 79018 w 83806"/>
                <a:gd name="connsiteY21" fmla="*/ 8381 h 53875"/>
                <a:gd name="connsiteX22" fmla="*/ 63454 w 83806"/>
                <a:gd name="connsiteY22" fmla="*/ 52679 h 53875"/>
                <a:gd name="connsiteX23" fmla="*/ 55073 w 83806"/>
                <a:gd name="connsiteY23" fmla="*/ 52679 h 53875"/>
                <a:gd name="connsiteX24" fmla="*/ 44298 w 83806"/>
                <a:gd name="connsiteY24" fmla="*/ 15564 h 53875"/>
                <a:gd name="connsiteX25" fmla="*/ 43101 w 83806"/>
                <a:gd name="connsiteY25" fmla="*/ 9578 h 53875"/>
                <a:gd name="connsiteX26" fmla="*/ 43101 w 83806"/>
                <a:gd name="connsiteY26" fmla="*/ 9578 h 53875"/>
                <a:gd name="connsiteX27" fmla="*/ 41903 w 83806"/>
                <a:gd name="connsiteY27" fmla="*/ 15564 h 53875"/>
                <a:gd name="connsiteX28" fmla="*/ 28734 w 83806"/>
                <a:gd name="connsiteY28" fmla="*/ 53876 h 53875"/>
                <a:gd name="connsiteX29" fmla="*/ 20353 w 83806"/>
                <a:gd name="connsiteY29" fmla="*/ 53876 h 53875"/>
                <a:gd name="connsiteX30" fmla="*/ 4789 w 83806"/>
                <a:gd name="connsiteY30" fmla="*/ 8381 h 5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3806" h="53875">
                  <a:moveTo>
                    <a:pt x="4789" y="8381"/>
                  </a:moveTo>
                  <a:cubicBezTo>
                    <a:pt x="3592" y="5986"/>
                    <a:pt x="2394" y="5986"/>
                    <a:pt x="1197" y="5986"/>
                  </a:cubicBezTo>
                  <a:lnTo>
                    <a:pt x="0" y="5986"/>
                  </a:lnTo>
                  <a:lnTo>
                    <a:pt x="0" y="0"/>
                  </a:lnTo>
                  <a:lnTo>
                    <a:pt x="3592" y="0"/>
                  </a:lnTo>
                  <a:cubicBezTo>
                    <a:pt x="8381" y="0"/>
                    <a:pt x="10775" y="1197"/>
                    <a:pt x="11972" y="5986"/>
                  </a:cubicBezTo>
                  <a:lnTo>
                    <a:pt x="22748" y="39509"/>
                  </a:lnTo>
                  <a:cubicBezTo>
                    <a:pt x="23945" y="41903"/>
                    <a:pt x="23945" y="45495"/>
                    <a:pt x="23945" y="45495"/>
                  </a:cubicBezTo>
                  <a:lnTo>
                    <a:pt x="23945" y="45495"/>
                  </a:lnTo>
                  <a:cubicBezTo>
                    <a:pt x="23945" y="45495"/>
                    <a:pt x="25142" y="41903"/>
                    <a:pt x="25142" y="39509"/>
                  </a:cubicBezTo>
                  <a:lnTo>
                    <a:pt x="38312" y="0"/>
                  </a:lnTo>
                  <a:lnTo>
                    <a:pt x="45495" y="0"/>
                  </a:lnTo>
                  <a:lnTo>
                    <a:pt x="58665" y="39509"/>
                  </a:lnTo>
                  <a:cubicBezTo>
                    <a:pt x="59862" y="41903"/>
                    <a:pt x="59862" y="45495"/>
                    <a:pt x="59862" y="45495"/>
                  </a:cubicBezTo>
                  <a:lnTo>
                    <a:pt x="59862" y="45495"/>
                  </a:lnTo>
                  <a:cubicBezTo>
                    <a:pt x="59862" y="45495"/>
                    <a:pt x="61059" y="41903"/>
                    <a:pt x="61059" y="39509"/>
                  </a:cubicBezTo>
                  <a:lnTo>
                    <a:pt x="71834" y="5986"/>
                  </a:lnTo>
                  <a:cubicBezTo>
                    <a:pt x="73032" y="1197"/>
                    <a:pt x="75426" y="0"/>
                    <a:pt x="80215" y="0"/>
                  </a:cubicBezTo>
                  <a:lnTo>
                    <a:pt x="83807" y="0"/>
                  </a:lnTo>
                  <a:lnTo>
                    <a:pt x="83807" y="5986"/>
                  </a:lnTo>
                  <a:lnTo>
                    <a:pt x="82609" y="5986"/>
                  </a:lnTo>
                  <a:cubicBezTo>
                    <a:pt x="81412" y="5986"/>
                    <a:pt x="79018" y="5986"/>
                    <a:pt x="79018" y="8381"/>
                  </a:cubicBezTo>
                  <a:lnTo>
                    <a:pt x="63454" y="52679"/>
                  </a:lnTo>
                  <a:lnTo>
                    <a:pt x="55073" y="52679"/>
                  </a:lnTo>
                  <a:lnTo>
                    <a:pt x="44298" y="15564"/>
                  </a:lnTo>
                  <a:cubicBezTo>
                    <a:pt x="43101" y="13170"/>
                    <a:pt x="43101" y="9578"/>
                    <a:pt x="43101" y="9578"/>
                  </a:cubicBezTo>
                  <a:lnTo>
                    <a:pt x="43101" y="9578"/>
                  </a:lnTo>
                  <a:cubicBezTo>
                    <a:pt x="43101" y="9578"/>
                    <a:pt x="41903" y="13170"/>
                    <a:pt x="41903" y="15564"/>
                  </a:cubicBezTo>
                  <a:lnTo>
                    <a:pt x="28734" y="53876"/>
                  </a:lnTo>
                  <a:lnTo>
                    <a:pt x="20353" y="53876"/>
                  </a:lnTo>
                  <a:lnTo>
                    <a:pt x="4789" y="8381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0441FB7-DE84-0BAD-8944-F2594D287FB1}"/>
                </a:ext>
              </a:extLst>
            </p:cNvPr>
            <p:cNvSpPr/>
            <p:nvPr/>
          </p:nvSpPr>
          <p:spPr>
            <a:xfrm>
              <a:off x="10904414" y="639364"/>
              <a:ext cx="49086" cy="56270"/>
            </a:xfrm>
            <a:custGeom>
              <a:avLst/>
              <a:gdLst>
                <a:gd name="connsiteX0" fmla="*/ 26339 w 49086"/>
                <a:gd name="connsiteY0" fmla="*/ 0 h 56270"/>
                <a:gd name="connsiteX1" fmla="*/ 49087 w 49086"/>
                <a:gd name="connsiteY1" fmla="*/ 25142 h 56270"/>
                <a:gd name="connsiteX2" fmla="*/ 49087 w 49086"/>
                <a:gd name="connsiteY2" fmla="*/ 28734 h 56270"/>
                <a:gd name="connsiteX3" fmla="*/ 8381 w 49086"/>
                <a:gd name="connsiteY3" fmla="*/ 28734 h 56270"/>
                <a:gd name="connsiteX4" fmla="*/ 28734 w 49086"/>
                <a:gd name="connsiteY4" fmla="*/ 50284 h 56270"/>
                <a:gd name="connsiteX5" fmla="*/ 44298 w 49086"/>
                <a:gd name="connsiteY5" fmla="*/ 44298 h 56270"/>
                <a:gd name="connsiteX6" fmla="*/ 47890 w 49086"/>
                <a:gd name="connsiteY6" fmla="*/ 49087 h 56270"/>
                <a:gd name="connsiteX7" fmla="*/ 27536 w 49086"/>
                <a:gd name="connsiteY7" fmla="*/ 56270 h 56270"/>
                <a:gd name="connsiteX8" fmla="*/ 0 w 49086"/>
                <a:gd name="connsiteY8" fmla="*/ 28734 h 56270"/>
                <a:gd name="connsiteX9" fmla="*/ 26339 w 49086"/>
                <a:gd name="connsiteY9" fmla="*/ 0 h 56270"/>
                <a:gd name="connsiteX10" fmla="*/ 41903 w 49086"/>
                <a:gd name="connsiteY10" fmla="*/ 22748 h 56270"/>
                <a:gd name="connsiteX11" fmla="*/ 26339 w 49086"/>
                <a:gd name="connsiteY11" fmla="*/ 5986 h 56270"/>
                <a:gd name="connsiteX12" fmla="*/ 8381 w 49086"/>
                <a:gd name="connsiteY12" fmla="*/ 22748 h 56270"/>
                <a:gd name="connsiteX13" fmla="*/ 41903 w 49086"/>
                <a:gd name="connsiteY13" fmla="*/ 22748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086" h="56270">
                  <a:moveTo>
                    <a:pt x="26339" y="0"/>
                  </a:moveTo>
                  <a:cubicBezTo>
                    <a:pt x="40706" y="0"/>
                    <a:pt x="49087" y="10775"/>
                    <a:pt x="49087" y="25142"/>
                  </a:cubicBezTo>
                  <a:cubicBezTo>
                    <a:pt x="49087" y="26339"/>
                    <a:pt x="49087" y="28734"/>
                    <a:pt x="49087" y="28734"/>
                  </a:cubicBezTo>
                  <a:lnTo>
                    <a:pt x="8381" y="28734"/>
                  </a:lnTo>
                  <a:cubicBezTo>
                    <a:pt x="8381" y="41903"/>
                    <a:pt x="17959" y="50284"/>
                    <a:pt x="28734" y="50284"/>
                  </a:cubicBezTo>
                  <a:cubicBezTo>
                    <a:pt x="38312" y="50284"/>
                    <a:pt x="44298" y="44298"/>
                    <a:pt x="44298" y="44298"/>
                  </a:cubicBezTo>
                  <a:lnTo>
                    <a:pt x="47890" y="49087"/>
                  </a:lnTo>
                  <a:cubicBezTo>
                    <a:pt x="47890" y="49087"/>
                    <a:pt x="40706" y="56270"/>
                    <a:pt x="27536" y="56270"/>
                  </a:cubicBezTo>
                  <a:cubicBezTo>
                    <a:pt x="11972" y="56270"/>
                    <a:pt x="0" y="44298"/>
                    <a:pt x="0" y="28734"/>
                  </a:cubicBezTo>
                  <a:cubicBezTo>
                    <a:pt x="0" y="10775"/>
                    <a:pt x="11972" y="0"/>
                    <a:pt x="26339" y="0"/>
                  </a:cubicBezTo>
                  <a:moveTo>
                    <a:pt x="41903" y="22748"/>
                  </a:moveTo>
                  <a:cubicBezTo>
                    <a:pt x="41903" y="11972"/>
                    <a:pt x="34720" y="5986"/>
                    <a:pt x="26339" y="5986"/>
                  </a:cubicBezTo>
                  <a:cubicBezTo>
                    <a:pt x="17959" y="5986"/>
                    <a:pt x="9578" y="11972"/>
                    <a:pt x="8381" y="22748"/>
                  </a:cubicBezTo>
                  <a:lnTo>
                    <a:pt x="41903" y="2274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1E92092-98E0-7A92-F352-45A68D178636}"/>
                </a:ext>
              </a:extLst>
            </p:cNvPr>
            <p:cNvSpPr/>
            <p:nvPr/>
          </p:nvSpPr>
          <p:spPr>
            <a:xfrm>
              <a:off x="10961881" y="639364"/>
              <a:ext cx="32325" cy="55073"/>
            </a:xfrm>
            <a:custGeom>
              <a:avLst/>
              <a:gdLst>
                <a:gd name="connsiteX0" fmla="*/ 7184 w 32325"/>
                <a:gd name="connsiteY0" fmla="*/ 9578 h 55073"/>
                <a:gd name="connsiteX1" fmla="*/ 4789 w 32325"/>
                <a:gd name="connsiteY1" fmla="*/ 7183 h 55073"/>
                <a:gd name="connsiteX2" fmla="*/ 0 w 32325"/>
                <a:gd name="connsiteY2" fmla="*/ 7183 h 55073"/>
                <a:gd name="connsiteX3" fmla="*/ 0 w 32325"/>
                <a:gd name="connsiteY3" fmla="*/ 1197 h 55073"/>
                <a:gd name="connsiteX4" fmla="*/ 7184 w 32325"/>
                <a:gd name="connsiteY4" fmla="*/ 1197 h 55073"/>
                <a:gd name="connsiteX5" fmla="*/ 13170 w 32325"/>
                <a:gd name="connsiteY5" fmla="*/ 7183 h 55073"/>
                <a:gd name="connsiteX6" fmla="*/ 13170 w 32325"/>
                <a:gd name="connsiteY6" fmla="*/ 10775 h 55073"/>
                <a:gd name="connsiteX7" fmla="*/ 13170 w 32325"/>
                <a:gd name="connsiteY7" fmla="*/ 14367 h 55073"/>
                <a:gd name="connsiteX8" fmla="*/ 13170 w 32325"/>
                <a:gd name="connsiteY8" fmla="*/ 14367 h 55073"/>
                <a:gd name="connsiteX9" fmla="*/ 29931 w 32325"/>
                <a:gd name="connsiteY9" fmla="*/ 0 h 55073"/>
                <a:gd name="connsiteX10" fmla="*/ 32326 w 32325"/>
                <a:gd name="connsiteY10" fmla="*/ 0 h 55073"/>
                <a:gd name="connsiteX11" fmla="*/ 32326 w 32325"/>
                <a:gd name="connsiteY11" fmla="*/ 7183 h 55073"/>
                <a:gd name="connsiteX12" fmla="*/ 29931 w 32325"/>
                <a:gd name="connsiteY12" fmla="*/ 7183 h 55073"/>
                <a:gd name="connsiteX13" fmla="*/ 14367 w 32325"/>
                <a:gd name="connsiteY13" fmla="*/ 21550 h 55073"/>
                <a:gd name="connsiteX14" fmla="*/ 13170 w 32325"/>
                <a:gd name="connsiteY14" fmla="*/ 32325 h 55073"/>
                <a:gd name="connsiteX15" fmla="*/ 13170 w 32325"/>
                <a:gd name="connsiteY15" fmla="*/ 55073 h 55073"/>
                <a:gd name="connsiteX16" fmla="*/ 5986 w 32325"/>
                <a:gd name="connsiteY16" fmla="*/ 55073 h 55073"/>
                <a:gd name="connsiteX17" fmla="*/ 5986 w 32325"/>
                <a:gd name="connsiteY17" fmla="*/ 9578 h 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325" h="55073">
                  <a:moveTo>
                    <a:pt x="7184" y="9578"/>
                  </a:moveTo>
                  <a:cubicBezTo>
                    <a:pt x="7184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4" y="1197"/>
                  </a:lnTo>
                  <a:cubicBezTo>
                    <a:pt x="11972" y="1197"/>
                    <a:pt x="13170" y="3592"/>
                    <a:pt x="13170" y="7183"/>
                  </a:cubicBezTo>
                  <a:lnTo>
                    <a:pt x="13170" y="10775"/>
                  </a:lnTo>
                  <a:cubicBezTo>
                    <a:pt x="13170" y="13170"/>
                    <a:pt x="13170" y="14367"/>
                    <a:pt x="13170" y="14367"/>
                  </a:cubicBezTo>
                  <a:lnTo>
                    <a:pt x="13170" y="14367"/>
                  </a:lnTo>
                  <a:cubicBezTo>
                    <a:pt x="15564" y="5986"/>
                    <a:pt x="21550" y="0"/>
                    <a:pt x="29931" y="0"/>
                  </a:cubicBezTo>
                  <a:cubicBezTo>
                    <a:pt x="31128" y="0"/>
                    <a:pt x="32326" y="0"/>
                    <a:pt x="32326" y="0"/>
                  </a:cubicBezTo>
                  <a:lnTo>
                    <a:pt x="32326" y="7183"/>
                  </a:lnTo>
                  <a:cubicBezTo>
                    <a:pt x="32326" y="7183"/>
                    <a:pt x="31128" y="7183"/>
                    <a:pt x="29931" y="7183"/>
                  </a:cubicBezTo>
                  <a:cubicBezTo>
                    <a:pt x="22748" y="7183"/>
                    <a:pt x="16761" y="13170"/>
                    <a:pt x="14367" y="21550"/>
                  </a:cubicBezTo>
                  <a:cubicBezTo>
                    <a:pt x="13170" y="25142"/>
                    <a:pt x="13170" y="28734"/>
                    <a:pt x="13170" y="32325"/>
                  </a:cubicBezTo>
                  <a:lnTo>
                    <a:pt x="13170" y="55073"/>
                  </a:lnTo>
                  <a:lnTo>
                    <a:pt x="5986" y="55073"/>
                  </a:lnTo>
                  <a:lnTo>
                    <a:pt x="5986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FAC3469-C572-07EF-39CF-11D352C52DB6}"/>
                </a:ext>
              </a:extLst>
            </p:cNvPr>
            <p:cNvSpPr/>
            <p:nvPr/>
          </p:nvSpPr>
          <p:spPr>
            <a:xfrm>
              <a:off x="11001390" y="619011"/>
              <a:ext cx="20353" cy="74228"/>
            </a:xfrm>
            <a:custGeom>
              <a:avLst/>
              <a:gdLst>
                <a:gd name="connsiteX0" fmla="*/ 7183 w 20353"/>
                <a:gd name="connsiteY0" fmla="*/ 29931 h 74228"/>
                <a:gd name="connsiteX1" fmla="*/ 4789 w 20353"/>
                <a:gd name="connsiteY1" fmla="*/ 27537 h 74228"/>
                <a:gd name="connsiteX2" fmla="*/ 0 w 20353"/>
                <a:gd name="connsiteY2" fmla="*/ 27537 h 74228"/>
                <a:gd name="connsiteX3" fmla="*/ 0 w 20353"/>
                <a:gd name="connsiteY3" fmla="*/ 21550 h 74228"/>
                <a:gd name="connsiteX4" fmla="*/ 7183 w 20353"/>
                <a:gd name="connsiteY4" fmla="*/ 21550 h 74228"/>
                <a:gd name="connsiteX5" fmla="*/ 13170 w 20353"/>
                <a:gd name="connsiteY5" fmla="*/ 27537 h 74228"/>
                <a:gd name="connsiteX6" fmla="*/ 13170 w 20353"/>
                <a:gd name="connsiteY6" fmla="*/ 65848 h 74228"/>
                <a:gd name="connsiteX7" fmla="*/ 15564 w 20353"/>
                <a:gd name="connsiteY7" fmla="*/ 68243 h 74228"/>
                <a:gd name="connsiteX8" fmla="*/ 20353 w 20353"/>
                <a:gd name="connsiteY8" fmla="*/ 68243 h 74228"/>
                <a:gd name="connsiteX9" fmla="*/ 20353 w 20353"/>
                <a:gd name="connsiteY9" fmla="*/ 74229 h 74228"/>
                <a:gd name="connsiteX10" fmla="*/ 13170 w 20353"/>
                <a:gd name="connsiteY10" fmla="*/ 74229 h 74228"/>
                <a:gd name="connsiteX11" fmla="*/ 7183 w 20353"/>
                <a:gd name="connsiteY11" fmla="*/ 68243 h 74228"/>
                <a:gd name="connsiteX12" fmla="*/ 7183 w 20353"/>
                <a:gd name="connsiteY12" fmla="*/ 29931 h 74228"/>
                <a:gd name="connsiteX13" fmla="*/ 7183 w 20353"/>
                <a:gd name="connsiteY13" fmla="*/ 0 h 74228"/>
                <a:gd name="connsiteX14" fmla="*/ 14367 w 20353"/>
                <a:gd name="connsiteY14" fmla="*/ 0 h 74228"/>
                <a:gd name="connsiteX15" fmla="*/ 14367 w 20353"/>
                <a:gd name="connsiteY15" fmla="*/ 9578 h 74228"/>
                <a:gd name="connsiteX16" fmla="*/ 7183 w 20353"/>
                <a:gd name="connsiteY16" fmla="*/ 9578 h 74228"/>
                <a:gd name="connsiteX17" fmla="*/ 7183 w 20353"/>
                <a:gd name="connsiteY17" fmla="*/ 0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53" h="74228">
                  <a:moveTo>
                    <a:pt x="7183" y="29931"/>
                  </a:moveTo>
                  <a:cubicBezTo>
                    <a:pt x="7183" y="28734"/>
                    <a:pt x="5986" y="27537"/>
                    <a:pt x="4789" y="27537"/>
                  </a:cubicBezTo>
                  <a:lnTo>
                    <a:pt x="0" y="27537"/>
                  </a:lnTo>
                  <a:lnTo>
                    <a:pt x="0" y="21550"/>
                  </a:lnTo>
                  <a:lnTo>
                    <a:pt x="7183" y="21550"/>
                  </a:lnTo>
                  <a:cubicBezTo>
                    <a:pt x="11972" y="21550"/>
                    <a:pt x="13170" y="23945"/>
                    <a:pt x="13170" y="27537"/>
                  </a:cubicBezTo>
                  <a:lnTo>
                    <a:pt x="13170" y="65848"/>
                  </a:lnTo>
                  <a:cubicBezTo>
                    <a:pt x="13170" y="67045"/>
                    <a:pt x="14367" y="68243"/>
                    <a:pt x="15564" y="68243"/>
                  </a:cubicBezTo>
                  <a:lnTo>
                    <a:pt x="20353" y="68243"/>
                  </a:lnTo>
                  <a:lnTo>
                    <a:pt x="20353" y="74229"/>
                  </a:lnTo>
                  <a:lnTo>
                    <a:pt x="13170" y="74229"/>
                  </a:lnTo>
                  <a:cubicBezTo>
                    <a:pt x="8381" y="74229"/>
                    <a:pt x="7183" y="71834"/>
                    <a:pt x="7183" y="68243"/>
                  </a:cubicBezTo>
                  <a:lnTo>
                    <a:pt x="7183" y="29931"/>
                  </a:lnTo>
                  <a:close/>
                  <a:moveTo>
                    <a:pt x="7183" y="0"/>
                  </a:moveTo>
                  <a:lnTo>
                    <a:pt x="14367" y="0"/>
                  </a:lnTo>
                  <a:lnTo>
                    <a:pt x="14367" y="9578"/>
                  </a:lnTo>
                  <a:lnTo>
                    <a:pt x="7183" y="9578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6F48E3-F38D-2EFE-0A76-08E0CE8FE1C1}"/>
                </a:ext>
              </a:extLst>
            </p:cNvPr>
            <p:cNvSpPr/>
            <p:nvPr/>
          </p:nvSpPr>
          <p:spPr>
            <a:xfrm>
              <a:off x="11028927" y="639364"/>
              <a:ext cx="59861" cy="55073"/>
            </a:xfrm>
            <a:custGeom>
              <a:avLst/>
              <a:gdLst>
                <a:gd name="connsiteX0" fmla="*/ 7183 w 59861"/>
                <a:gd name="connsiteY0" fmla="*/ 9578 h 55073"/>
                <a:gd name="connsiteX1" fmla="*/ 4789 w 59861"/>
                <a:gd name="connsiteY1" fmla="*/ 7183 h 55073"/>
                <a:gd name="connsiteX2" fmla="*/ 0 w 59861"/>
                <a:gd name="connsiteY2" fmla="*/ 7183 h 55073"/>
                <a:gd name="connsiteX3" fmla="*/ 0 w 59861"/>
                <a:gd name="connsiteY3" fmla="*/ 1197 h 55073"/>
                <a:gd name="connsiteX4" fmla="*/ 7183 w 59861"/>
                <a:gd name="connsiteY4" fmla="*/ 1197 h 55073"/>
                <a:gd name="connsiteX5" fmla="*/ 13170 w 59861"/>
                <a:gd name="connsiteY5" fmla="*/ 7183 h 55073"/>
                <a:gd name="connsiteX6" fmla="*/ 13170 w 59861"/>
                <a:gd name="connsiteY6" fmla="*/ 9578 h 55073"/>
                <a:gd name="connsiteX7" fmla="*/ 13170 w 59861"/>
                <a:gd name="connsiteY7" fmla="*/ 13170 h 55073"/>
                <a:gd name="connsiteX8" fmla="*/ 13170 w 59861"/>
                <a:gd name="connsiteY8" fmla="*/ 13170 h 55073"/>
                <a:gd name="connsiteX9" fmla="*/ 34720 w 59861"/>
                <a:gd name="connsiteY9" fmla="*/ 0 h 55073"/>
                <a:gd name="connsiteX10" fmla="*/ 52678 w 59861"/>
                <a:gd name="connsiteY10" fmla="*/ 20353 h 55073"/>
                <a:gd name="connsiteX11" fmla="*/ 52678 w 59861"/>
                <a:gd name="connsiteY11" fmla="*/ 45495 h 55073"/>
                <a:gd name="connsiteX12" fmla="*/ 55073 w 59861"/>
                <a:gd name="connsiteY12" fmla="*/ 47890 h 55073"/>
                <a:gd name="connsiteX13" fmla="*/ 59862 w 59861"/>
                <a:gd name="connsiteY13" fmla="*/ 47890 h 55073"/>
                <a:gd name="connsiteX14" fmla="*/ 59862 w 59861"/>
                <a:gd name="connsiteY14" fmla="*/ 53876 h 55073"/>
                <a:gd name="connsiteX15" fmla="*/ 52678 w 59861"/>
                <a:gd name="connsiteY15" fmla="*/ 53876 h 55073"/>
                <a:gd name="connsiteX16" fmla="*/ 46692 w 59861"/>
                <a:gd name="connsiteY16" fmla="*/ 47890 h 55073"/>
                <a:gd name="connsiteX17" fmla="*/ 46692 w 59861"/>
                <a:gd name="connsiteY17" fmla="*/ 22748 h 55073"/>
                <a:gd name="connsiteX18" fmla="*/ 34720 w 59861"/>
                <a:gd name="connsiteY18" fmla="*/ 7183 h 55073"/>
                <a:gd name="connsiteX19" fmla="*/ 15564 w 59861"/>
                <a:gd name="connsiteY19" fmla="*/ 22748 h 55073"/>
                <a:gd name="connsiteX20" fmla="*/ 14367 w 59861"/>
                <a:gd name="connsiteY20" fmla="*/ 29931 h 55073"/>
                <a:gd name="connsiteX21" fmla="*/ 14367 w 59861"/>
                <a:gd name="connsiteY21" fmla="*/ 55073 h 55073"/>
                <a:gd name="connsiteX22" fmla="*/ 7183 w 59861"/>
                <a:gd name="connsiteY22" fmla="*/ 55073 h 55073"/>
                <a:gd name="connsiteX23" fmla="*/ 7183 w 59861"/>
                <a:gd name="connsiteY23" fmla="*/ 9578 h 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9861" h="55073">
                  <a:moveTo>
                    <a:pt x="7183" y="9578"/>
                  </a:moveTo>
                  <a:cubicBezTo>
                    <a:pt x="7183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3" y="1197"/>
                  </a:lnTo>
                  <a:cubicBezTo>
                    <a:pt x="11972" y="1197"/>
                    <a:pt x="13170" y="3592"/>
                    <a:pt x="13170" y="7183"/>
                  </a:cubicBezTo>
                  <a:lnTo>
                    <a:pt x="13170" y="9578"/>
                  </a:lnTo>
                  <a:cubicBezTo>
                    <a:pt x="13170" y="11972"/>
                    <a:pt x="13170" y="13170"/>
                    <a:pt x="13170" y="13170"/>
                  </a:cubicBezTo>
                  <a:lnTo>
                    <a:pt x="13170" y="13170"/>
                  </a:lnTo>
                  <a:cubicBezTo>
                    <a:pt x="15564" y="8381"/>
                    <a:pt x="21550" y="0"/>
                    <a:pt x="34720" y="0"/>
                  </a:cubicBezTo>
                  <a:cubicBezTo>
                    <a:pt x="47890" y="0"/>
                    <a:pt x="52678" y="7183"/>
                    <a:pt x="52678" y="20353"/>
                  </a:cubicBezTo>
                  <a:lnTo>
                    <a:pt x="52678" y="45495"/>
                  </a:lnTo>
                  <a:cubicBezTo>
                    <a:pt x="52678" y="46692"/>
                    <a:pt x="53876" y="47890"/>
                    <a:pt x="55073" y="47890"/>
                  </a:cubicBezTo>
                  <a:lnTo>
                    <a:pt x="59862" y="47890"/>
                  </a:lnTo>
                  <a:lnTo>
                    <a:pt x="59862" y="53876"/>
                  </a:lnTo>
                  <a:lnTo>
                    <a:pt x="52678" y="53876"/>
                  </a:lnTo>
                  <a:cubicBezTo>
                    <a:pt x="47890" y="53876"/>
                    <a:pt x="46692" y="51481"/>
                    <a:pt x="46692" y="47890"/>
                  </a:cubicBezTo>
                  <a:lnTo>
                    <a:pt x="46692" y="22748"/>
                  </a:lnTo>
                  <a:cubicBezTo>
                    <a:pt x="46692" y="14367"/>
                    <a:pt x="45495" y="7183"/>
                    <a:pt x="34720" y="7183"/>
                  </a:cubicBezTo>
                  <a:cubicBezTo>
                    <a:pt x="25142" y="7183"/>
                    <a:pt x="17959" y="13170"/>
                    <a:pt x="15564" y="22748"/>
                  </a:cubicBezTo>
                  <a:cubicBezTo>
                    <a:pt x="14367" y="25142"/>
                    <a:pt x="14367" y="27537"/>
                    <a:pt x="14367" y="29931"/>
                  </a:cubicBezTo>
                  <a:lnTo>
                    <a:pt x="14367" y="55073"/>
                  </a:lnTo>
                  <a:lnTo>
                    <a:pt x="7183" y="55073"/>
                  </a:lnTo>
                  <a:lnTo>
                    <a:pt x="7183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7A87F08-1D25-D6CC-E2A4-AB9728B27B53}"/>
                </a:ext>
              </a:extLst>
            </p:cNvPr>
            <p:cNvSpPr/>
            <p:nvPr/>
          </p:nvSpPr>
          <p:spPr>
            <a:xfrm>
              <a:off x="11097069" y="639364"/>
              <a:ext cx="53976" cy="76623"/>
            </a:xfrm>
            <a:custGeom>
              <a:avLst/>
              <a:gdLst>
                <a:gd name="connsiteX0" fmla="*/ 22848 w 53976"/>
                <a:gd name="connsiteY0" fmla="*/ 0 h 76623"/>
                <a:gd name="connsiteX1" fmla="*/ 40807 w 53976"/>
                <a:gd name="connsiteY1" fmla="*/ 9578 h 76623"/>
                <a:gd name="connsiteX2" fmla="*/ 40807 w 53976"/>
                <a:gd name="connsiteY2" fmla="*/ 9578 h 76623"/>
                <a:gd name="connsiteX3" fmla="*/ 40807 w 53976"/>
                <a:gd name="connsiteY3" fmla="*/ 7183 h 76623"/>
                <a:gd name="connsiteX4" fmla="*/ 46793 w 53976"/>
                <a:gd name="connsiteY4" fmla="*/ 1197 h 76623"/>
                <a:gd name="connsiteX5" fmla="*/ 53977 w 53976"/>
                <a:gd name="connsiteY5" fmla="*/ 1197 h 76623"/>
                <a:gd name="connsiteX6" fmla="*/ 53977 w 53976"/>
                <a:gd name="connsiteY6" fmla="*/ 7183 h 76623"/>
                <a:gd name="connsiteX7" fmla="*/ 49188 w 53976"/>
                <a:gd name="connsiteY7" fmla="*/ 7183 h 76623"/>
                <a:gd name="connsiteX8" fmla="*/ 46793 w 53976"/>
                <a:gd name="connsiteY8" fmla="*/ 9578 h 76623"/>
                <a:gd name="connsiteX9" fmla="*/ 46793 w 53976"/>
                <a:gd name="connsiteY9" fmla="*/ 52679 h 76623"/>
                <a:gd name="connsiteX10" fmla="*/ 21651 w 53976"/>
                <a:gd name="connsiteY10" fmla="*/ 76623 h 76623"/>
                <a:gd name="connsiteX11" fmla="*/ 4890 w 53976"/>
                <a:gd name="connsiteY11" fmla="*/ 71834 h 76623"/>
                <a:gd name="connsiteX12" fmla="*/ 7284 w 53976"/>
                <a:gd name="connsiteY12" fmla="*/ 65848 h 76623"/>
                <a:gd name="connsiteX13" fmla="*/ 21651 w 53976"/>
                <a:gd name="connsiteY13" fmla="*/ 69440 h 76623"/>
                <a:gd name="connsiteX14" fmla="*/ 40807 w 53976"/>
                <a:gd name="connsiteY14" fmla="*/ 52679 h 76623"/>
                <a:gd name="connsiteX15" fmla="*/ 40807 w 53976"/>
                <a:gd name="connsiteY15" fmla="*/ 47890 h 76623"/>
                <a:gd name="connsiteX16" fmla="*/ 40807 w 53976"/>
                <a:gd name="connsiteY16" fmla="*/ 44298 h 76623"/>
                <a:gd name="connsiteX17" fmla="*/ 40807 w 53976"/>
                <a:gd name="connsiteY17" fmla="*/ 44298 h 76623"/>
                <a:gd name="connsiteX18" fmla="*/ 24046 w 53976"/>
                <a:gd name="connsiteY18" fmla="*/ 53876 h 76623"/>
                <a:gd name="connsiteX19" fmla="*/ 101 w 53976"/>
                <a:gd name="connsiteY19" fmla="*/ 26339 h 76623"/>
                <a:gd name="connsiteX20" fmla="*/ 22848 w 53976"/>
                <a:gd name="connsiteY20" fmla="*/ 0 h 76623"/>
                <a:gd name="connsiteX21" fmla="*/ 39610 w 53976"/>
                <a:gd name="connsiteY21" fmla="*/ 26339 h 76623"/>
                <a:gd name="connsiteX22" fmla="*/ 22848 w 53976"/>
                <a:gd name="connsiteY22" fmla="*/ 5986 h 76623"/>
                <a:gd name="connsiteX23" fmla="*/ 6087 w 53976"/>
                <a:gd name="connsiteY23" fmla="*/ 26339 h 76623"/>
                <a:gd name="connsiteX24" fmla="*/ 24046 w 53976"/>
                <a:gd name="connsiteY24" fmla="*/ 47890 h 76623"/>
                <a:gd name="connsiteX25" fmla="*/ 39610 w 53976"/>
                <a:gd name="connsiteY25" fmla="*/ 26339 h 76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3976" h="76623">
                  <a:moveTo>
                    <a:pt x="22848" y="0"/>
                  </a:moveTo>
                  <a:cubicBezTo>
                    <a:pt x="37215" y="0"/>
                    <a:pt x="40807" y="9578"/>
                    <a:pt x="40807" y="9578"/>
                  </a:cubicBezTo>
                  <a:lnTo>
                    <a:pt x="40807" y="9578"/>
                  </a:lnTo>
                  <a:lnTo>
                    <a:pt x="40807" y="7183"/>
                  </a:lnTo>
                  <a:cubicBezTo>
                    <a:pt x="40807" y="3592"/>
                    <a:pt x="42004" y="1197"/>
                    <a:pt x="46793" y="1197"/>
                  </a:cubicBezTo>
                  <a:lnTo>
                    <a:pt x="53977" y="1197"/>
                  </a:lnTo>
                  <a:lnTo>
                    <a:pt x="53977" y="7183"/>
                  </a:lnTo>
                  <a:lnTo>
                    <a:pt x="49188" y="7183"/>
                  </a:lnTo>
                  <a:cubicBezTo>
                    <a:pt x="47990" y="7183"/>
                    <a:pt x="46793" y="8381"/>
                    <a:pt x="46793" y="9578"/>
                  </a:cubicBezTo>
                  <a:lnTo>
                    <a:pt x="46793" y="52679"/>
                  </a:lnTo>
                  <a:cubicBezTo>
                    <a:pt x="46793" y="69440"/>
                    <a:pt x="34821" y="76623"/>
                    <a:pt x="21651" y="76623"/>
                  </a:cubicBezTo>
                  <a:cubicBezTo>
                    <a:pt x="15665" y="76623"/>
                    <a:pt x="9679" y="75426"/>
                    <a:pt x="4890" y="71834"/>
                  </a:cubicBezTo>
                  <a:lnTo>
                    <a:pt x="7284" y="65848"/>
                  </a:lnTo>
                  <a:cubicBezTo>
                    <a:pt x="7284" y="65848"/>
                    <a:pt x="13270" y="69440"/>
                    <a:pt x="21651" y="69440"/>
                  </a:cubicBezTo>
                  <a:cubicBezTo>
                    <a:pt x="32426" y="69440"/>
                    <a:pt x="40807" y="64651"/>
                    <a:pt x="40807" y="52679"/>
                  </a:cubicBezTo>
                  <a:lnTo>
                    <a:pt x="40807" y="47890"/>
                  </a:lnTo>
                  <a:cubicBezTo>
                    <a:pt x="40807" y="45495"/>
                    <a:pt x="40807" y="44298"/>
                    <a:pt x="40807" y="44298"/>
                  </a:cubicBezTo>
                  <a:lnTo>
                    <a:pt x="40807" y="44298"/>
                  </a:lnTo>
                  <a:cubicBezTo>
                    <a:pt x="37215" y="50284"/>
                    <a:pt x="32426" y="53876"/>
                    <a:pt x="24046" y="53876"/>
                  </a:cubicBezTo>
                  <a:cubicBezTo>
                    <a:pt x="9679" y="53876"/>
                    <a:pt x="101" y="43101"/>
                    <a:pt x="101" y="26339"/>
                  </a:cubicBezTo>
                  <a:cubicBezTo>
                    <a:pt x="-1096" y="10775"/>
                    <a:pt x="8481" y="0"/>
                    <a:pt x="22848" y="0"/>
                  </a:cubicBezTo>
                  <a:moveTo>
                    <a:pt x="39610" y="26339"/>
                  </a:moveTo>
                  <a:cubicBezTo>
                    <a:pt x="39610" y="10775"/>
                    <a:pt x="32426" y="5986"/>
                    <a:pt x="22848" y="5986"/>
                  </a:cubicBezTo>
                  <a:cubicBezTo>
                    <a:pt x="12073" y="5986"/>
                    <a:pt x="6087" y="13170"/>
                    <a:pt x="6087" y="26339"/>
                  </a:cubicBezTo>
                  <a:cubicBezTo>
                    <a:pt x="6087" y="39509"/>
                    <a:pt x="13270" y="47890"/>
                    <a:pt x="24046" y="47890"/>
                  </a:cubicBezTo>
                  <a:cubicBezTo>
                    <a:pt x="32426" y="47890"/>
                    <a:pt x="39610" y="41903"/>
                    <a:pt x="39610" y="26339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839B669-31CA-696C-0EF4-2411C790BCBD}"/>
                </a:ext>
              </a:extLst>
            </p:cNvPr>
            <p:cNvSpPr/>
            <p:nvPr/>
          </p:nvSpPr>
          <p:spPr>
            <a:xfrm>
              <a:off x="11195343" y="620208"/>
              <a:ext cx="53875" cy="74228"/>
            </a:xfrm>
            <a:custGeom>
              <a:avLst/>
              <a:gdLst>
                <a:gd name="connsiteX0" fmla="*/ 7184 w 53875"/>
                <a:gd name="connsiteY0" fmla="*/ 5986 h 74228"/>
                <a:gd name="connsiteX1" fmla="*/ 0 w 53875"/>
                <a:gd name="connsiteY1" fmla="*/ 5986 h 74228"/>
                <a:gd name="connsiteX2" fmla="*/ 0 w 53875"/>
                <a:gd name="connsiteY2" fmla="*/ 0 h 74228"/>
                <a:gd name="connsiteX3" fmla="*/ 31128 w 53875"/>
                <a:gd name="connsiteY3" fmla="*/ 0 h 74228"/>
                <a:gd name="connsiteX4" fmla="*/ 53876 w 53875"/>
                <a:gd name="connsiteY4" fmla="*/ 22748 h 74228"/>
                <a:gd name="connsiteX5" fmla="*/ 31128 w 53875"/>
                <a:gd name="connsiteY5" fmla="*/ 45495 h 74228"/>
                <a:gd name="connsiteX6" fmla="*/ 14367 w 53875"/>
                <a:gd name="connsiteY6" fmla="*/ 45495 h 74228"/>
                <a:gd name="connsiteX7" fmla="*/ 14367 w 53875"/>
                <a:gd name="connsiteY7" fmla="*/ 74229 h 74228"/>
                <a:gd name="connsiteX8" fmla="*/ 7184 w 53875"/>
                <a:gd name="connsiteY8" fmla="*/ 74229 h 74228"/>
                <a:gd name="connsiteX9" fmla="*/ 7184 w 53875"/>
                <a:gd name="connsiteY9" fmla="*/ 5986 h 74228"/>
                <a:gd name="connsiteX10" fmla="*/ 31128 w 53875"/>
                <a:gd name="connsiteY10" fmla="*/ 38312 h 74228"/>
                <a:gd name="connsiteX11" fmla="*/ 47890 w 53875"/>
                <a:gd name="connsiteY11" fmla="*/ 21550 h 74228"/>
                <a:gd name="connsiteX12" fmla="*/ 31128 w 53875"/>
                <a:gd name="connsiteY12" fmla="*/ 5986 h 74228"/>
                <a:gd name="connsiteX13" fmla="*/ 14367 w 53875"/>
                <a:gd name="connsiteY13" fmla="*/ 5986 h 74228"/>
                <a:gd name="connsiteX14" fmla="*/ 14367 w 53875"/>
                <a:gd name="connsiteY14" fmla="*/ 38312 h 74228"/>
                <a:gd name="connsiteX15" fmla="*/ 31128 w 53875"/>
                <a:gd name="connsiteY15" fmla="*/ 38312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3875" h="74228">
                  <a:moveTo>
                    <a:pt x="7184" y="5986"/>
                  </a:moveTo>
                  <a:lnTo>
                    <a:pt x="0" y="5986"/>
                  </a:lnTo>
                  <a:lnTo>
                    <a:pt x="0" y="0"/>
                  </a:lnTo>
                  <a:lnTo>
                    <a:pt x="31128" y="0"/>
                  </a:lnTo>
                  <a:cubicBezTo>
                    <a:pt x="44298" y="0"/>
                    <a:pt x="53876" y="8381"/>
                    <a:pt x="53876" y="22748"/>
                  </a:cubicBezTo>
                  <a:cubicBezTo>
                    <a:pt x="53876" y="37114"/>
                    <a:pt x="44298" y="45495"/>
                    <a:pt x="31128" y="45495"/>
                  </a:cubicBezTo>
                  <a:lnTo>
                    <a:pt x="14367" y="45495"/>
                  </a:lnTo>
                  <a:lnTo>
                    <a:pt x="14367" y="74229"/>
                  </a:lnTo>
                  <a:lnTo>
                    <a:pt x="7184" y="74229"/>
                  </a:lnTo>
                  <a:lnTo>
                    <a:pt x="7184" y="5986"/>
                  </a:lnTo>
                  <a:close/>
                  <a:moveTo>
                    <a:pt x="31128" y="38312"/>
                  </a:moveTo>
                  <a:cubicBezTo>
                    <a:pt x="40706" y="38312"/>
                    <a:pt x="47890" y="32325"/>
                    <a:pt x="47890" y="21550"/>
                  </a:cubicBezTo>
                  <a:cubicBezTo>
                    <a:pt x="47890" y="11972"/>
                    <a:pt x="41903" y="5986"/>
                    <a:pt x="31128" y="5986"/>
                  </a:cubicBezTo>
                  <a:lnTo>
                    <a:pt x="14367" y="5986"/>
                  </a:lnTo>
                  <a:lnTo>
                    <a:pt x="14367" y="38312"/>
                  </a:lnTo>
                  <a:lnTo>
                    <a:pt x="31128" y="38312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A36350-2E0C-EC4B-C0E0-C6BD4894C58A}"/>
                </a:ext>
              </a:extLst>
            </p:cNvPr>
            <p:cNvSpPr/>
            <p:nvPr/>
          </p:nvSpPr>
          <p:spPr>
            <a:xfrm>
              <a:off x="11255205" y="639364"/>
              <a:ext cx="32325" cy="55073"/>
            </a:xfrm>
            <a:custGeom>
              <a:avLst/>
              <a:gdLst>
                <a:gd name="connsiteX0" fmla="*/ 7184 w 32325"/>
                <a:gd name="connsiteY0" fmla="*/ 9578 h 55073"/>
                <a:gd name="connsiteX1" fmla="*/ 4789 w 32325"/>
                <a:gd name="connsiteY1" fmla="*/ 7183 h 55073"/>
                <a:gd name="connsiteX2" fmla="*/ 0 w 32325"/>
                <a:gd name="connsiteY2" fmla="*/ 7183 h 55073"/>
                <a:gd name="connsiteX3" fmla="*/ 0 w 32325"/>
                <a:gd name="connsiteY3" fmla="*/ 1197 h 55073"/>
                <a:gd name="connsiteX4" fmla="*/ 7184 w 32325"/>
                <a:gd name="connsiteY4" fmla="*/ 1197 h 55073"/>
                <a:gd name="connsiteX5" fmla="*/ 13170 w 32325"/>
                <a:gd name="connsiteY5" fmla="*/ 7183 h 55073"/>
                <a:gd name="connsiteX6" fmla="*/ 13170 w 32325"/>
                <a:gd name="connsiteY6" fmla="*/ 10775 h 55073"/>
                <a:gd name="connsiteX7" fmla="*/ 13170 w 32325"/>
                <a:gd name="connsiteY7" fmla="*/ 14367 h 55073"/>
                <a:gd name="connsiteX8" fmla="*/ 13170 w 32325"/>
                <a:gd name="connsiteY8" fmla="*/ 14367 h 55073"/>
                <a:gd name="connsiteX9" fmla="*/ 29931 w 32325"/>
                <a:gd name="connsiteY9" fmla="*/ 0 h 55073"/>
                <a:gd name="connsiteX10" fmla="*/ 32326 w 32325"/>
                <a:gd name="connsiteY10" fmla="*/ 0 h 55073"/>
                <a:gd name="connsiteX11" fmla="*/ 32326 w 32325"/>
                <a:gd name="connsiteY11" fmla="*/ 7183 h 55073"/>
                <a:gd name="connsiteX12" fmla="*/ 29931 w 32325"/>
                <a:gd name="connsiteY12" fmla="*/ 7183 h 55073"/>
                <a:gd name="connsiteX13" fmla="*/ 14367 w 32325"/>
                <a:gd name="connsiteY13" fmla="*/ 21550 h 55073"/>
                <a:gd name="connsiteX14" fmla="*/ 13170 w 32325"/>
                <a:gd name="connsiteY14" fmla="*/ 32325 h 55073"/>
                <a:gd name="connsiteX15" fmla="*/ 13170 w 32325"/>
                <a:gd name="connsiteY15" fmla="*/ 55073 h 55073"/>
                <a:gd name="connsiteX16" fmla="*/ 5986 w 32325"/>
                <a:gd name="connsiteY16" fmla="*/ 55073 h 55073"/>
                <a:gd name="connsiteX17" fmla="*/ 5986 w 32325"/>
                <a:gd name="connsiteY17" fmla="*/ 9578 h 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325" h="55073">
                  <a:moveTo>
                    <a:pt x="7184" y="9578"/>
                  </a:moveTo>
                  <a:cubicBezTo>
                    <a:pt x="7184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4" y="1197"/>
                  </a:lnTo>
                  <a:cubicBezTo>
                    <a:pt x="11972" y="1197"/>
                    <a:pt x="13170" y="3592"/>
                    <a:pt x="13170" y="7183"/>
                  </a:cubicBezTo>
                  <a:lnTo>
                    <a:pt x="13170" y="10775"/>
                  </a:lnTo>
                  <a:cubicBezTo>
                    <a:pt x="13170" y="13170"/>
                    <a:pt x="13170" y="14367"/>
                    <a:pt x="13170" y="14367"/>
                  </a:cubicBezTo>
                  <a:lnTo>
                    <a:pt x="13170" y="14367"/>
                  </a:lnTo>
                  <a:cubicBezTo>
                    <a:pt x="15564" y="5986"/>
                    <a:pt x="21550" y="0"/>
                    <a:pt x="29931" y="0"/>
                  </a:cubicBezTo>
                  <a:cubicBezTo>
                    <a:pt x="31128" y="0"/>
                    <a:pt x="32326" y="0"/>
                    <a:pt x="32326" y="0"/>
                  </a:cubicBezTo>
                  <a:lnTo>
                    <a:pt x="32326" y="7183"/>
                  </a:lnTo>
                  <a:cubicBezTo>
                    <a:pt x="32326" y="7183"/>
                    <a:pt x="31128" y="7183"/>
                    <a:pt x="29931" y="7183"/>
                  </a:cubicBezTo>
                  <a:cubicBezTo>
                    <a:pt x="22748" y="7183"/>
                    <a:pt x="16761" y="13170"/>
                    <a:pt x="14367" y="21550"/>
                  </a:cubicBezTo>
                  <a:cubicBezTo>
                    <a:pt x="13170" y="25142"/>
                    <a:pt x="13170" y="28734"/>
                    <a:pt x="13170" y="32325"/>
                  </a:cubicBezTo>
                  <a:lnTo>
                    <a:pt x="13170" y="55073"/>
                  </a:lnTo>
                  <a:lnTo>
                    <a:pt x="5986" y="55073"/>
                  </a:lnTo>
                  <a:lnTo>
                    <a:pt x="5986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87082B6-AC52-D4C2-CF46-07C9561D8991}"/>
                </a:ext>
              </a:extLst>
            </p:cNvPr>
            <p:cNvSpPr/>
            <p:nvPr/>
          </p:nvSpPr>
          <p:spPr>
            <a:xfrm>
              <a:off x="11295835" y="639364"/>
              <a:ext cx="56346" cy="56270"/>
            </a:xfrm>
            <a:custGeom>
              <a:avLst/>
              <a:gdLst>
                <a:gd name="connsiteX0" fmla="*/ 27612 w 56346"/>
                <a:gd name="connsiteY0" fmla="*/ 0 h 56270"/>
                <a:gd name="connsiteX1" fmla="*/ 56346 w 56346"/>
                <a:gd name="connsiteY1" fmla="*/ 27537 h 56270"/>
                <a:gd name="connsiteX2" fmla="*/ 28809 w 56346"/>
                <a:gd name="connsiteY2" fmla="*/ 56270 h 56270"/>
                <a:gd name="connsiteX3" fmla="*/ 76 w 56346"/>
                <a:gd name="connsiteY3" fmla="*/ 27537 h 56270"/>
                <a:gd name="connsiteX4" fmla="*/ 27612 w 56346"/>
                <a:gd name="connsiteY4" fmla="*/ 0 h 56270"/>
                <a:gd name="connsiteX5" fmla="*/ 27612 w 56346"/>
                <a:gd name="connsiteY5" fmla="*/ 49087 h 56270"/>
                <a:gd name="connsiteX6" fmla="*/ 47965 w 56346"/>
                <a:gd name="connsiteY6" fmla="*/ 27537 h 56270"/>
                <a:gd name="connsiteX7" fmla="*/ 27612 w 56346"/>
                <a:gd name="connsiteY7" fmla="*/ 5986 h 56270"/>
                <a:gd name="connsiteX8" fmla="*/ 7259 w 56346"/>
                <a:gd name="connsiteY8" fmla="*/ 27537 h 56270"/>
                <a:gd name="connsiteX9" fmla="*/ 27612 w 56346"/>
                <a:gd name="connsiteY9" fmla="*/ 49087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346" h="56270">
                  <a:moveTo>
                    <a:pt x="27612" y="0"/>
                  </a:moveTo>
                  <a:cubicBezTo>
                    <a:pt x="43176" y="0"/>
                    <a:pt x="56346" y="11972"/>
                    <a:pt x="56346" y="27537"/>
                  </a:cubicBezTo>
                  <a:cubicBezTo>
                    <a:pt x="56346" y="43101"/>
                    <a:pt x="43176" y="56270"/>
                    <a:pt x="28809" y="56270"/>
                  </a:cubicBezTo>
                  <a:cubicBezTo>
                    <a:pt x="13245" y="56270"/>
                    <a:pt x="76" y="44298"/>
                    <a:pt x="76" y="27537"/>
                  </a:cubicBezTo>
                  <a:cubicBezTo>
                    <a:pt x="-1122" y="11972"/>
                    <a:pt x="12048" y="0"/>
                    <a:pt x="27612" y="0"/>
                  </a:cubicBezTo>
                  <a:moveTo>
                    <a:pt x="27612" y="49087"/>
                  </a:moveTo>
                  <a:cubicBezTo>
                    <a:pt x="38387" y="49087"/>
                    <a:pt x="47965" y="39509"/>
                    <a:pt x="47965" y="27537"/>
                  </a:cubicBezTo>
                  <a:cubicBezTo>
                    <a:pt x="47965" y="15564"/>
                    <a:pt x="38387" y="5986"/>
                    <a:pt x="27612" y="5986"/>
                  </a:cubicBezTo>
                  <a:cubicBezTo>
                    <a:pt x="15640" y="5986"/>
                    <a:pt x="7259" y="15564"/>
                    <a:pt x="7259" y="27537"/>
                  </a:cubicBezTo>
                  <a:cubicBezTo>
                    <a:pt x="6062" y="39509"/>
                    <a:pt x="15640" y="49087"/>
                    <a:pt x="27612" y="49087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26CF091-7887-7F5C-41E7-9A73E52608C3}"/>
                </a:ext>
              </a:extLst>
            </p:cNvPr>
            <p:cNvSpPr/>
            <p:nvPr/>
          </p:nvSpPr>
          <p:spPr>
            <a:xfrm>
              <a:off x="11359365" y="640561"/>
              <a:ext cx="39508" cy="52678"/>
            </a:xfrm>
            <a:custGeom>
              <a:avLst/>
              <a:gdLst>
                <a:gd name="connsiteX0" fmla="*/ 4789 w 39508"/>
                <a:gd name="connsiteY0" fmla="*/ 40706 h 52678"/>
                <a:gd name="connsiteX1" fmla="*/ 21550 w 39508"/>
                <a:gd name="connsiteY1" fmla="*/ 49087 h 52678"/>
                <a:gd name="connsiteX2" fmla="*/ 32325 w 39508"/>
                <a:gd name="connsiteY2" fmla="*/ 40706 h 52678"/>
                <a:gd name="connsiteX3" fmla="*/ 2394 w 39508"/>
                <a:gd name="connsiteY3" fmla="*/ 14367 h 52678"/>
                <a:gd name="connsiteX4" fmla="*/ 21550 w 39508"/>
                <a:gd name="connsiteY4" fmla="*/ 0 h 52678"/>
                <a:gd name="connsiteX5" fmla="*/ 38312 w 39508"/>
                <a:gd name="connsiteY5" fmla="*/ 9578 h 52678"/>
                <a:gd name="connsiteX6" fmla="*/ 38312 w 39508"/>
                <a:gd name="connsiteY6" fmla="*/ 14367 h 52678"/>
                <a:gd name="connsiteX7" fmla="*/ 31128 w 39508"/>
                <a:gd name="connsiteY7" fmla="*/ 14367 h 52678"/>
                <a:gd name="connsiteX8" fmla="*/ 31128 w 39508"/>
                <a:gd name="connsiteY8" fmla="*/ 10775 h 52678"/>
                <a:gd name="connsiteX9" fmla="*/ 21550 w 39508"/>
                <a:gd name="connsiteY9" fmla="*/ 4789 h 52678"/>
                <a:gd name="connsiteX10" fmla="*/ 9578 w 39508"/>
                <a:gd name="connsiteY10" fmla="*/ 11972 h 52678"/>
                <a:gd name="connsiteX11" fmla="*/ 39509 w 39508"/>
                <a:gd name="connsiteY11" fmla="*/ 38312 h 52678"/>
                <a:gd name="connsiteX12" fmla="*/ 20353 w 39508"/>
                <a:gd name="connsiteY12" fmla="*/ 52679 h 52678"/>
                <a:gd name="connsiteX13" fmla="*/ 0 w 39508"/>
                <a:gd name="connsiteY13" fmla="*/ 43101 h 52678"/>
                <a:gd name="connsiteX14" fmla="*/ 4789 w 39508"/>
                <a:gd name="connsiteY14" fmla="*/ 40706 h 5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508" h="52678">
                  <a:moveTo>
                    <a:pt x="4789" y="40706"/>
                  </a:moveTo>
                  <a:cubicBezTo>
                    <a:pt x="4789" y="40706"/>
                    <a:pt x="10775" y="49087"/>
                    <a:pt x="21550" y="49087"/>
                  </a:cubicBezTo>
                  <a:cubicBezTo>
                    <a:pt x="27536" y="49087"/>
                    <a:pt x="32325" y="46692"/>
                    <a:pt x="32325" y="40706"/>
                  </a:cubicBezTo>
                  <a:cubicBezTo>
                    <a:pt x="32325" y="28734"/>
                    <a:pt x="2394" y="31128"/>
                    <a:pt x="2394" y="14367"/>
                  </a:cubicBezTo>
                  <a:cubicBezTo>
                    <a:pt x="2394" y="4789"/>
                    <a:pt x="10775" y="0"/>
                    <a:pt x="21550" y="0"/>
                  </a:cubicBezTo>
                  <a:cubicBezTo>
                    <a:pt x="27536" y="0"/>
                    <a:pt x="38312" y="2394"/>
                    <a:pt x="38312" y="9578"/>
                  </a:cubicBezTo>
                  <a:lnTo>
                    <a:pt x="38312" y="14367"/>
                  </a:lnTo>
                  <a:lnTo>
                    <a:pt x="31128" y="14367"/>
                  </a:lnTo>
                  <a:lnTo>
                    <a:pt x="31128" y="10775"/>
                  </a:lnTo>
                  <a:cubicBezTo>
                    <a:pt x="31128" y="7183"/>
                    <a:pt x="25142" y="4789"/>
                    <a:pt x="21550" y="4789"/>
                  </a:cubicBezTo>
                  <a:cubicBezTo>
                    <a:pt x="14367" y="4789"/>
                    <a:pt x="9578" y="7183"/>
                    <a:pt x="9578" y="11972"/>
                  </a:cubicBezTo>
                  <a:cubicBezTo>
                    <a:pt x="9578" y="23945"/>
                    <a:pt x="39509" y="21550"/>
                    <a:pt x="39509" y="38312"/>
                  </a:cubicBezTo>
                  <a:cubicBezTo>
                    <a:pt x="39509" y="46692"/>
                    <a:pt x="31128" y="52679"/>
                    <a:pt x="20353" y="52679"/>
                  </a:cubicBezTo>
                  <a:cubicBezTo>
                    <a:pt x="5986" y="52679"/>
                    <a:pt x="0" y="43101"/>
                    <a:pt x="0" y="43101"/>
                  </a:cubicBezTo>
                  <a:lnTo>
                    <a:pt x="4789" y="40706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E72F5AF-D0A2-37A9-4771-A6F1E789F4D2}"/>
                </a:ext>
              </a:extLst>
            </p:cNvPr>
            <p:cNvSpPr/>
            <p:nvPr/>
          </p:nvSpPr>
          <p:spPr>
            <a:xfrm>
              <a:off x="11406057" y="639364"/>
              <a:ext cx="53875" cy="75426"/>
            </a:xfrm>
            <a:custGeom>
              <a:avLst/>
              <a:gdLst>
                <a:gd name="connsiteX0" fmla="*/ 7183 w 53875"/>
                <a:gd name="connsiteY0" fmla="*/ 9578 h 75426"/>
                <a:gd name="connsiteX1" fmla="*/ 4789 w 53875"/>
                <a:gd name="connsiteY1" fmla="*/ 7183 h 75426"/>
                <a:gd name="connsiteX2" fmla="*/ 0 w 53875"/>
                <a:gd name="connsiteY2" fmla="*/ 7183 h 75426"/>
                <a:gd name="connsiteX3" fmla="*/ 0 w 53875"/>
                <a:gd name="connsiteY3" fmla="*/ 1197 h 75426"/>
                <a:gd name="connsiteX4" fmla="*/ 7183 w 53875"/>
                <a:gd name="connsiteY4" fmla="*/ 1197 h 75426"/>
                <a:gd name="connsiteX5" fmla="*/ 13170 w 53875"/>
                <a:gd name="connsiteY5" fmla="*/ 7183 h 75426"/>
                <a:gd name="connsiteX6" fmla="*/ 13170 w 53875"/>
                <a:gd name="connsiteY6" fmla="*/ 10775 h 75426"/>
                <a:gd name="connsiteX7" fmla="*/ 13170 w 53875"/>
                <a:gd name="connsiteY7" fmla="*/ 10775 h 75426"/>
                <a:gd name="connsiteX8" fmla="*/ 31128 w 53875"/>
                <a:gd name="connsiteY8" fmla="*/ 0 h 75426"/>
                <a:gd name="connsiteX9" fmla="*/ 53876 w 53875"/>
                <a:gd name="connsiteY9" fmla="*/ 27537 h 75426"/>
                <a:gd name="connsiteX10" fmla="*/ 29931 w 53875"/>
                <a:gd name="connsiteY10" fmla="*/ 55073 h 75426"/>
                <a:gd name="connsiteX11" fmla="*/ 11972 w 53875"/>
                <a:gd name="connsiteY11" fmla="*/ 45495 h 75426"/>
                <a:gd name="connsiteX12" fmla="*/ 11972 w 53875"/>
                <a:gd name="connsiteY12" fmla="*/ 45495 h 75426"/>
                <a:gd name="connsiteX13" fmla="*/ 11972 w 53875"/>
                <a:gd name="connsiteY13" fmla="*/ 50284 h 75426"/>
                <a:gd name="connsiteX14" fmla="*/ 11972 w 53875"/>
                <a:gd name="connsiteY14" fmla="*/ 75426 h 75426"/>
                <a:gd name="connsiteX15" fmla="*/ 4789 w 53875"/>
                <a:gd name="connsiteY15" fmla="*/ 75426 h 75426"/>
                <a:gd name="connsiteX16" fmla="*/ 4789 w 53875"/>
                <a:gd name="connsiteY16" fmla="*/ 9578 h 75426"/>
                <a:gd name="connsiteX17" fmla="*/ 31128 w 53875"/>
                <a:gd name="connsiteY17" fmla="*/ 49087 h 75426"/>
                <a:gd name="connsiteX18" fmla="*/ 47890 w 53875"/>
                <a:gd name="connsiteY18" fmla="*/ 27537 h 75426"/>
                <a:gd name="connsiteX19" fmla="*/ 31128 w 53875"/>
                <a:gd name="connsiteY19" fmla="*/ 5986 h 75426"/>
                <a:gd name="connsiteX20" fmla="*/ 14367 w 53875"/>
                <a:gd name="connsiteY20" fmla="*/ 27537 h 75426"/>
                <a:gd name="connsiteX21" fmla="*/ 31128 w 53875"/>
                <a:gd name="connsiteY21" fmla="*/ 49087 h 7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3875" h="75426">
                  <a:moveTo>
                    <a:pt x="7183" y="9578"/>
                  </a:moveTo>
                  <a:cubicBezTo>
                    <a:pt x="7183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3" y="1197"/>
                  </a:lnTo>
                  <a:cubicBezTo>
                    <a:pt x="11972" y="1197"/>
                    <a:pt x="13170" y="3592"/>
                    <a:pt x="13170" y="7183"/>
                  </a:cubicBezTo>
                  <a:cubicBezTo>
                    <a:pt x="13170" y="9578"/>
                    <a:pt x="13170" y="10775"/>
                    <a:pt x="13170" y="10775"/>
                  </a:cubicBezTo>
                  <a:lnTo>
                    <a:pt x="13170" y="10775"/>
                  </a:lnTo>
                  <a:cubicBezTo>
                    <a:pt x="13170" y="10775"/>
                    <a:pt x="17959" y="0"/>
                    <a:pt x="31128" y="0"/>
                  </a:cubicBezTo>
                  <a:cubicBezTo>
                    <a:pt x="45495" y="0"/>
                    <a:pt x="53876" y="11972"/>
                    <a:pt x="53876" y="27537"/>
                  </a:cubicBezTo>
                  <a:cubicBezTo>
                    <a:pt x="53876" y="44298"/>
                    <a:pt x="44298" y="55073"/>
                    <a:pt x="29931" y="55073"/>
                  </a:cubicBezTo>
                  <a:cubicBezTo>
                    <a:pt x="16761" y="55073"/>
                    <a:pt x="11972" y="45495"/>
                    <a:pt x="11972" y="45495"/>
                  </a:cubicBezTo>
                  <a:lnTo>
                    <a:pt x="11972" y="45495"/>
                  </a:lnTo>
                  <a:cubicBezTo>
                    <a:pt x="11972" y="45495"/>
                    <a:pt x="11972" y="47890"/>
                    <a:pt x="11972" y="50284"/>
                  </a:cubicBezTo>
                  <a:lnTo>
                    <a:pt x="11972" y="75426"/>
                  </a:lnTo>
                  <a:lnTo>
                    <a:pt x="4789" y="75426"/>
                  </a:lnTo>
                  <a:lnTo>
                    <a:pt x="4789" y="9578"/>
                  </a:lnTo>
                  <a:close/>
                  <a:moveTo>
                    <a:pt x="31128" y="49087"/>
                  </a:moveTo>
                  <a:cubicBezTo>
                    <a:pt x="40706" y="49087"/>
                    <a:pt x="47890" y="40706"/>
                    <a:pt x="47890" y="27537"/>
                  </a:cubicBezTo>
                  <a:cubicBezTo>
                    <a:pt x="47890" y="14367"/>
                    <a:pt x="40706" y="5986"/>
                    <a:pt x="31128" y="5986"/>
                  </a:cubicBezTo>
                  <a:cubicBezTo>
                    <a:pt x="22747" y="5986"/>
                    <a:pt x="14367" y="11972"/>
                    <a:pt x="14367" y="27537"/>
                  </a:cubicBezTo>
                  <a:cubicBezTo>
                    <a:pt x="14367" y="38312"/>
                    <a:pt x="20353" y="49087"/>
                    <a:pt x="31128" y="49087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116ED73-7C71-3AA9-627C-DF8DD3537B47}"/>
                </a:ext>
              </a:extLst>
            </p:cNvPr>
            <p:cNvSpPr/>
            <p:nvPr/>
          </p:nvSpPr>
          <p:spPr>
            <a:xfrm>
              <a:off x="11471905" y="639364"/>
              <a:ext cx="49086" cy="56270"/>
            </a:xfrm>
            <a:custGeom>
              <a:avLst/>
              <a:gdLst>
                <a:gd name="connsiteX0" fmla="*/ 26339 w 49086"/>
                <a:gd name="connsiteY0" fmla="*/ 0 h 56270"/>
                <a:gd name="connsiteX1" fmla="*/ 49087 w 49086"/>
                <a:gd name="connsiteY1" fmla="*/ 25142 h 56270"/>
                <a:gd name="connsiteX2" fmla="*/ 49087 w 49086"/>
                <a:gd name="connsiteY2" fmla="*/ 28734 h 56270"/>
                <a:gd name="connsiteX3" fmla="*/ 8381 w 49086"/>
                <a:gd name="connsiteY3" fmla="*/ 28734 h 56270"/>
                <a:gd name="connsiteX4" fmla="*/ 28734 w 49086"/>
                <a:gd name="connsiteY4" fmla="*/ 50284 h 56270"/>
                <a:gd name="connsiteX5" fmla="*/ 44298 w 49086"/>
                <a:gd name="connsiteY5" fmla="*/ 44298 h 56270"/>
                <a:gd name="connsiteX6" fmla="*/ 47890 w 49086"/>
                <a:gd name="connsiteY6" fmla="*/ 49087 h 56270"/>
                <a:gd name="connsiteX7" fmla="*/ 27536 w 49086"/>
                <a:gd name="connsiteY7" fmla="*/ 56270 h 56270"/>
                <a:gd name="connsiteX8" fmla="*/ 0 w 49086"/>
                <a:gd name="connsiteY8" fmla="*/ 28734 h 56270"/>
                <a:gd name="connsiteX9" fmla="*/ 26339 w 49086"/>
                <a:gd name="connsiteY9" fmla="*/ 0 h 56270"/>
                <a:gd name="connsiteX10" fmla="*/ 40706 w 49086"/>
                <a:gd name="connsiteY10" fmla="*/ 22748 h 56270"/>
                <a:gd name="connsiteX11" fmla="*/ 25142 w 49086"/>
                <a:gd name="connsiteY11" fmla="*/ 5986 h 56270"/>
                <a:gd name="connsiteX12" fmla="*/ 7183 w 49086"/>
                <a:gd name="connsiteY12" fmla="*/ 22748 h 56270"/>
                <a:gd name="connsiteX13" fmla="*/ 40706 w 49086"/>
                <a:gd name="connsiteY13" fmla="*/ 22748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086" h="56270">
                  <a:moveTo>
                    <a:pt x="26339" y="0"/>
                  </a:moveTo>
                  <a:cubicBezTo>
                    <a:pt x="40706" y="0"/>
                    <a:pt x="49087" y="10775"/>
                    <a:pt x="49087" y="25142"/>
                  </a:cubicBezTo>
                  <a:cubicBezTo>
                    <a:pt x="49087" y="26339"/>
                    <a:pt x="49087" y="28734"/>
                    <a:pt x="49087" y="28734"/>
                  </a:cubicBezTo>
                  <a:lnTo>
                    <a:pt x="8381" y="28734"/>
                  </a:lnTo>
                  <a:cubicBezTo>
                    <a:pt x="8381" y="41903"/>
                    <a:pt x="17959" y="50284"/>
                    <a:pt x="28734" y="50284"/>
                  </a:cubicBezTo>
                  <a:cubicBezTo>
                    <a:pt x="38312" y="50284"/>
                    <a:pt x="44298" y="44298"/>
                    <a:pt x="44298" y="44298"/>
                  </a:cubicBezTo>
                  <a:lnTo>
                    <a:pt x="47890" y="49087"/>
                  </a:lnTo>
                  <a:cubicBezTo>
                    <a:pt x="47890" y="49087"/>
                    <a:pt x="40706" y="56270"/>
                    <a:pt x="27536" y="56270"/>
                  </a:cubicBezTo>
                  <a:cubicBezTo>
                    <a:pt x="11972" y="56270"/>
                    <a:pt x="0" y="44298"/>
                    <a:pt x="0" y="28734"/>
                  </a:cubicBezTo>
                  <a:cubicBezTo>
                    <a:pt x="0" y="10775"/>
                    <a:pt x="11972" y="0"/>
                    <a:pt x="26339" y="0"/>
                  </a:cubicBezTo>
                  <a:moveTo>
                    <a:pt x="40706" y="22748"/>
                  </a:moveTo>
                  <a:cubicBezTo>
                    <a:pt x="40706" y="11972"/>
                    <a:pt x="33523" y="5986"/>
                    <a:pt x="25142" y="5986"/>
                  </a:cubicBezTo>
                  <a:cubicBezTo>
                    <a:pt x="16761" y="5986"/>
                    <a:pt x="8381" y="11972"/>
                    <a:pt x="7183" y="22748"/>
                  </a:cubicBezTo>
                  <a:lnTo>
                    <a:pt x="40706" y="2274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25C6377-19D1-BD2B-1566-0612267B2365}"/>
                </a:ext>
              </a:extLst>
            </p:cNvPr>
            <p:cNvSpPr/>
            <p:nvPr/>
          </p:nvSpPr>
          <p:spPr>
            <a:xfrm>
              <a:off x="11528176" y="639364"/>
              <a:ext cx="32325" cy="55073"/>
            </a:xfrm>
            <a:custGeom>
              <a:avLst/>
              <a:gdLst>
                <a:gd name="connsiteX0" fmla="*/ 7183 w 32325"/>
                <a:gd name="connsiteY0" fmla="*/ 9578 h 55073"/>
                <a:gd name="connsiteX1" fmla="*/ 4789 w 32325"/>
                <a:gd name="connsiteY1" fmla="*/ 7183 h 55073"/>
                <a:gd name="connsiteX2" fmla="*/ 0 w 32325"/>
                <a:gd name="connsiteY2" fmla="*/ 7183 h 55073"/>
                <a:gd name="connsiteX3" fmla="*/ 0 w 32325"/>
                <a:gd name="connsiteY3" fmla="*/ 1197 h 55073"/>
                <a:gd name="connsiteX4" fmla="*/ 7183 w 32325"/>
                <a:gd name="connsiteY4" fmla="*/ 1197 h 55073"/>
                <a:gd name="connsiteX5" fmla="*/ 13170 w 32325"/>
                <a:gd name="connsiteY5" fmla="*/ 7183 h 55073"/>
                <a:gd name="connsiteX6" fmla="*/ 13170 w 32325"/>
                <a:gd name="connsiteY6" fmla="*/ 10775 h 55073"/>
                <a:gd name="connsiteX7" fmla="*/ 13170 w 32325"/>
                <a:gd name="connsiteY7" fmla="*/ 14367 h 55073"/>
                <a:gd name="connsiteX8" fmla="*/ 13170 w 32325"/>
                <a:gd name="connsiteY8" fmla="*/ 14367 h 55073"/>
                <a:gd name="connsiteX9" fmla="*/ 29931 w 32325"/>
                <a:gd name="connsiteY9" fmla="*/ 0 h 55073"/>
                <a:gd name="connsiteX10" fmla="*/ 32325 w 32325"/>
                <a:gd name="connsiteY10" fmla="*/ 0 h 55073"/>
                <a:gd name="connsiteX11" fmla="*/ 32325 w 32325"/>
                <a:gd name="connsiteY11" fmla="*/ 7183 h 55073"/>
                <a:gd name="connsiteX12" fmla="*/ 29931 w 32325"/>
                <a:gd name="connsiteY12" fmla="*/ 7183 h 55073"/>
                <a:gd name="connsiteX13" fmla="*/ 14367 w 32325"/>
                <a:gd name="connsiteY13" fmla="*/ 21550 h 55073"/>
                <a:gd name="connsiteX14" fmla="*/ 13170 w 32325"/>
                <a:gd name="connsiteY14" fmla="*/ 32325 h 55073"/>
                <a:gd name="connsiteX15" fmla="*/ 13170 w 32325"/>
                <a:gd name="connsiteY15" fmla="*/ 55073 h 55073"/>
                <a:gd name="connsiteX16" fmla="*/ 5986 w 32325"/>
                <a:gd name="connsiteY16" fmla="*/ 55073 h 55073"/>
                <a:gd name="connsiteX17" fmla="*/ 5986 w 32325"/>
                <a:gd name="connsiteY17" fmla="*/ 9578 h 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325" h="55073">
                  <a:moveTo>
                    <a:pt x="7183" y="9578"/>
                  </a:moveTo>
                  <a:cubicBezTo>
                    <a:pt x="7183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3" y="1197"/>
                  </a:lnTo>
                  <a:cubicBezTo>
                    <a:pt x="11972" y="1197"/>
                    <a:pt x="13170" y="3592"/>
                    <a:pt x="13170" y="7183"/>
                  </a:cubicBezTo>
                  <a:lnTo>
                    <a:pt x="13170" y="10775"/>
                  </a:lnTo>
                  <a:cubicBezTo>
                    <a:pt x="13170" y="13170"/>
                    <a:pt x="13170" y="14367"/>
                    <a:pt x="13170" y="14367"/>
                  </a:cubicBezTo>
                  <a:lnTo>
                    <a:pt x="13170" y="14367"/>
                  </a:lnTo>
                  <a:cubicBezTo>
                    <a:pt x="15564" y="5986"/>
                    <a:pt x="21550" y="0"/>
                    <a:pt x="29931" y="0"/>
                  </a:cubicBezTo>
                  <a:cubicBezTo>
                    <a:pt x="31128" y="0"/>
                    <a:pt x="32325" y="0"/>
                    <a:pt x="32325" y="0"/>
                  </a:cubicBezTo>
                  <a:lnTo>
                    <a:pt x="32325" y="7183"/>
                  </a:lnTo>
                  <a:cubicBezTo>
                    <a:pt x="32325" y="7183"/>
                    <a:pt x="31128" y="7183"/>
                    <a:pt x="29931" y="7183"/>
                  </a:cubicBezTo>
                  <a:cubicBezTo>
                    <a:pt x="22748" y="7183"/>
                    <a:pt x="16761" y="13170"/>
                    <a:pt x="14367" y="21550"/>
                  </a:cubicBezTo>
                  <a:cubicBezTo>
                    <a:pt x="13170" y="25142"/>
                    <a:pt x="13170" y="28734"/>
                    <a:pt x="13170" y="32325"/>
                  </a:cubicBezTo>
                  <a:lnTo>
                    <a:pt x="13170" y="55073"/>
                  </a:lnTo>
                  <a:lnTo>
                    <a:pt x="5986" y="55073"/>
                  </a:lnTo>
                  <a:lnTo>
                    <a:pt x="5986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EFC1F06-7B87-6706-9709-F9D3BFBA77B3}"/>
                </a:ext>
              </a:extLst>
            </p:cNvPr>
            <p:cNvSpPr/>
            <p:nvPr/>
          </p:nvSpPr>
          <p:spPr>
            <a:xfrm>
              <a:off x="11568882" y="619011"/>
              <a:ext cx="20353" cy="74228"/>
            </a:xfrm>
            <a:custGeom>
              <a:avLst/>
              <a:gdLst>
                <a:gd name="connsiteX0" fmla="*/ 7183 w 20353"/>
                <a:gd name="connsiteY0" fmla="*/ 29931 h 74228"/>
                <a:gd name="connsiteX1" fmla="*/ 4789 w 20353"/>
                <a:gd name="connsiteY1" fmla="*/ 27537 h 74228"/>
                <a:gd name="connsiteX2" fmla="*/ 0 w 20353"/>
                <a:gd name="connsiteY2" fmla="*/ 27537 h 74228"/>
                <a:gd name="connsiteX3" fmla="*/ 0 w 20353"/>
                <a:gd name="connsiteY3" fmla="*/ 21550 h 74228"/>
                <a:gd name="connsiteX4" fmla="*/ 7183 w 20353"/>
                <a:gd name="connsiteY4" fmla="*/ 21550 h 74228"/>
                <a:gd name="connsiteX5" fmla="*/ 13170 w 20353"/>
                <a:gd name="connsiteY5" fmla="*/ 27537 h 74228"/>
                <a:gd name="connsiteX6" fmla="*/ 13170 w 20353"/>
                <a:gd name="connsiteY6" fmla="*/ 65848 h 74228"/>
                <a:gd name="connsiteX7" fmla="*/ 15564 w 20353"/>
                <a:gd name="connsiteY7" fmla="*/ 68243 h 74228"/>
                <a:gd name="connsiteX8" fmla="*/ 20353 w 20353"/>
                <a:gd name="connsiteY8" fmla="*/ 68243 h 74228"/>
                <a:gd name="connsiteX9" fmla="*/ 20353 w 20353"/>
                <a:gd name="connsiteY9" fmla="*/ 74229 h 74228"/>
                <a:gd name="connsiteX10" fmla="*/ 13170 w 20353"/>
                <a:gd name="connsiteY10" fmla="*/ 74229 h 74228"/>
                <a:gd name="connsiteX11" fmla="*/ 7183 w 20353"/>
                <a:gd name="connsiteY11" fmla="*/ 68243 h 74228"/>
                <a:gd name="connsiteX12" fmla="*/ 7183 w 20353"/>
                <a:gd name="connsiteY12" fmla="*/ 29931 h 74228"/>
                <a:gd name="connsiteX13" fmla="*/ 5986 w 20353"/>
                <a:gd name="connsiteY13" fmla="*/ 0 h 74228"/>
                <a:gd name="connsiteX14" fmla="*/ 13170 w 20353"/>
                <a:gd name="connsiteY14" fmla="*/ 0 h 74228"/>
                <a:gd name="connsiteX15" fmla="*/ 13170 w 20353"/>
                <a:gd name="connsiteY15" fmla="*/ 9578 h 74228"/>
                <a:gd name="connsiteX16" fmla="*/ 5986 w 20353"/>
                <a:gd name="connsiteY16" fmla="*/ 9578 h 74228"/>
                <a:gd name="connsiteX17" fmla="*/ 5986 w 20353"/>
                <a:gd name="connsiteY17" fmla="*/ 0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53" h="74228">
                  <a:moveTo>
                    <a:pt x="7183" y="29931"/>
                  </a:moveTo>
                  <a:cubicBezTo>
                    <a:pt x="7183" y="28734"/>
                    <a:pt x="5986" y="27537"/>
                    <a:pt x="4789" y="27537"/>
                  </a:cubicBezTo>
                  <a:lnTo>
                    <a:pt x="0" y="27537"/>
                  </a:lnTo>
                  <a:lnTo>
                    <a:pt x="0" y="21550"/>
                  </a:lnTo>
                  <a:lnTo>
                    <a:pt x="7183" y="21550"/>
                  </a:lnTo>
                  <a:cubicBezTo>
                    <a:pt x="11972" y="21550"/>
                    <a:pt x="13170" y="23945"/>
                    <a:pt x="13170" y="27537"/>
                  </a:cubicBezTo>
                  <a:lnTo>
                    <a:pt x="13170" y="65848"/>
                  </a:lnTo>
                  <a:cubicBezTo>
                    <a:pt x="13170" y="67045"/>
                    <a:pt x="14367" y="68243"/>
                    <a:pt x="15564" y="68243"/>
                  </a:cubicBezTo>
                  <a:lnTo>
                    <a:pt x="20353" y="68243"/>
                  </a:lnTo>
                  <a:lnTo>
                    <a:pt x="20353" y="74229"/>
                  </a:lnTo>
                  <a:lnTo>
                    <a:pt x="13170" y="74229"/>
                  </a:lnTo>
                  <a:cubicBezTo>
                    <a:pt x="8381" y="74229"/>
                    <a:pt x="7183" y="71834"/>
                    <a:pt x="7183" y="68243"/>
                  </a:cubicBezTo>
                  <a:lnTo>
                    <a:pt x="7183" y="29931"/>
                  </a:lnTo>
                  <a:close/>
                  <a:moveTo>
                    <a:pt x="5986" y="0"/>
                  </a:moveTo>
                  <a:lnTo>
                    <a:pt x="13170" y="0"/>
                  </a:lnTo>
                  <a:lnTo>
                    <a:pt x="13170" y="9578"/>
                  </a:lnTo>
                  <a:lnTo>
                    <a:pt x="5986" y="9578"/>
                  </a:lnTo>
                  <a:lnTo>
                    <a:pt x="5986" y="0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4B47D01-BB37-5B85-8D9D-5A6E6F2A5AB9}"/>
                </a:ext>
              </a:extLst>
            </p:cNvPr>
            <p:cNvSpPr/>
            <p:nvPr/>
          </p:nvSpPr>
          <p:spPr>
            <a:xfrm>
              <a:off x="11596418" y="626195"/>
              <a:ext cx="28733" cy="68242"/>
            </a:xfrm>
            <a:custGeom>
              <a:avLst/>
              <a:gdLst>
                <a:gd name="connsiteX0" fmla="*/ 7184 w 28733"/>
                <a:gd name="connsiteY0" fmla="*/ 20353 h 68242"/>
                <a:gd name="connsiteX1" fmla="*/ 0 w 28733"/>
                <a:gd name="connsiteY1" fmla="*/ 20353 h 68242"/>
                <a:gd name="connsiteX2" fmla="*/ 0 w 28733"/>
                <a:gd name="connsiteY2" fmla="*/ 14367 h 68242"/>
                <a:gd name="connsiteX3" fmla="*/ 7184 w 28733"/>
                <a:gd name="connsiteY3" fmla="*/ 14367 h 68242"/>
                <a:gd name="connsiteX4" fmla="*/ 7184 w 28733"/>
                <a:gd name="connsiteY4" fmla="*/ 0 h 68242"/>
                <a:gd name="connsiteX5" fmla="*/ 14367 w 28733"/>
                <a:gd name="connsiteY5" fmla="*/ 0 h 68242"/>
                <a:gd name="connsiteX6" fmla="*/ 14367 w 28733"/>
                <a:gd name="connsiteY6" fmla="*/ 14367 h 68242"/>
                <a:gd name="connsiteX7" fmla="*/ 27537 w 28733"/>
                <a:gd name="connsiteY7" fmla="*/ 14367 h 68242"/>
                <a:gd name="connsiteX8" fmla="*/ 27537 w 28733"/>
                <a:gd name="connsiteY8" fmla="*/ 20353 h 68242"/>
                <a:gd name="connsiteX9" fmla="*/ 14367 w 28733"/>
                <a:gd name="connsiteY9" fmla="*/ 20353 h 68242"/>
                <a:gd name="connsiteX10" fmla="*/ 14367 w 28733"/>
                <a:gd name="connsiteY10" fmla="*/ 47890 h 68242"/>
                <a:gd name="connsiteX11" fmla="*/ 26339 w 28733"/>
                <a:gd name="connsiteY11" fmla="*/ 62256 h 68242"/>
                <a:gd name="connsiteX12" fmla="*/ 28734 w 28733"/>
                <a:gd name="connsiteY12" fmla="*/ 62256 h 68242"/>
                <a:gd name="connsiteX13" fmla="*/ 28734 w 28733"/>
                <a:gd name="connsiteY13" fmla="*/ 68243 h 68242"/>
                <a:gd name="connsiteX14" fmla="*/ 25142 w 28733"/>
                <a:gd name="connsiteY14" fmla="*/ 68243 h 68242"/>
                <a:gd name="connsiteX15" fmla="*/ 7184 w 28733"/>
                <a:gd name="connsiteY15" fmla="*/ 47890 h 68242"/>
                <a:gd name="connsiteX16" fmla="*/ 7184 w 28733"/>
                <a:gd name="connsiteY16" fmla="*/ 20353 h 6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733" h="68242">
                  <a:moveTo>
                    <a:pt x="7184" y="20353"/>
                  </a:moveTo>
                  <a:lnTo>
                    <a:pt x="0" y="20353"/>
                  </a:lnTo>
                  <a:lnTo>
                    <a:pt x="0" y="14367"/>
                  </a:lnTo>
                  <a:lnTo>
                    <a:pt x="7184" y="14367"/>
                  </a:lnTo>
                  <a:lnTo>
                    <a:pt x="7184" y="0"/>
                  </a:lnTo>
                  <a:lnTo>
                    <a:pt x="14367" y="0"/>
                  </a:lnTo>
                  <a:lnTo>
                    <a:pt x="14367" y="14367"/>
                  </a:lnTo>
                  <a:lnTo>
                    <a:pt x="27537" y="14367"/>
                  </a:lnTo>
                  <a:lnTo>
                    <a:pt x="27537" y="20353"/>
                  </a:lnTo>
                  <a:lnTo>
                    <a:pt x="14367" y="20353"/>
                  </a:lnTo>
                  <a:lnTo>
                    <a:pt x="14367" y="47890"/>
                  </a:lnTo>
                  <a:cubicBezTo>
                    <a:pt x="14367" y="59862"/>
                    <a:pt x="22748" y="62256"/>
                    <a:pt x="26339" y="62256"/>
                  </a:cubicBezTo>
                  <a:cubicBezTo>
                    <a:pt x="27537" y="62256"/>
                    <a:pt x="28734" y="62256"/>
                    <a:pt x="28734" y="62256"/>
                  </a:cubicBezTo>
                  <a:lnTo>
                    <a:pt x="28734" y="68243"/>
                  </a:lnTo>
                  <a:cubicBezTo>
                    <a:pt x="28734" y="68243"/>
                    <a:pt x="27537" y="68243"/>
                    <a:pt x="25142" y="68243"/>
                  </a:cubicBezTo>
                  <a:cubicBezTo>
                    <a:pt x="19156" y="68243"/>
                    <a:pt x="7184" y="65848"/>
                    <a:pt x="7184" y="47890"/>
                  </a:cubicBezTo>
                  <a:lnTo>
                    <a:pt x="7184" y="20353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9AFB1D9-6E6C-FF2E-BF7E-6650D7B062CF}"/>
                </a:ext>
              </a:extLst>
            </p:cNvPr>
            <p:cNvSpPr/>
            <p:nvPr/>
          </p:nvSpPr>
          <p:spPr>
            <a:xfrm>
              <a:off x="11629941" y="641759"/>
              <a:ext cx="53875" cy="74228"/>
            </a:xfrm>
            <a:custGeom>
              <a:avLst/>
              <a:gdLst>
                <a:gd name="connsiteX0" fmla="*/ 10775 w 53875"/>
                <a:gd name="connsiteY0" fmla="*/ 68243 h 74228"/>
                <a:gd name="connsiteX1" fmla="*/ 20353 w 53875"/>
                <a:gd name="connsiteY1" fmla="*/ 59862 h 74228"/>
                <a:gd name="connsiteX2" fmla="*/ 23945 w 53875"/>
                <a:gd name="connsiteY2" fmla="*/ 52679 h 74228"/>
                <a:gd name="connsiteX3" fmla="*/ 4789 w 53875"/>
                <a:gd name="connsiteY3" fmla="*/ 8381 h 74228"/>
                <a:gd name="connsiteX4" fmla="*/ 1197 w 53875"/>
                <a:gd name="connsiteY4" fmla="*/ 5986 h 74228"/>
                <a:gd name="connsiteX5" fmla="*/ 0 w 53875"/>
                <a:gd name="connsiteY5" fmla="*/ 5986 h 74228"/>
                <a:gd name="connsiteX6" fmla="*/ 0 w 53875"/>
                <a:gd name="connsiteY6" fmla="*/ 0 h 74228"/>
                <a:gd name="connsiteX7" fmla="*/ 3592 w 53875"/>
                <a:gd name="connsiteY7" fmla="*/ 0 h 74228"/>
                <a:gd name="connsiteX8" fmla="*/ 11972 w 53875"/>
                <a:gd name="connsiteY8" fmla="*/ 5986 h 74228"/>
                <a:gd name="connsiteX9" fmla="*/ 25142 w 53875"/>
                <a:gd name="connsiteY9" fmla="*/ 39509 h 74228"/>
                <a:gd name="connsiteX10" fmla="*/ 27537 w 53875"/>
                <a:gd name="connsiteY10" fmla="*/ 45495 h 74228"/>
                <a:gd name="connsiteX11" fmla="*/ 27537 w 53875"/>
                <a:gd name="connsiteY11" fmla="*/ 45495 h 74228"/>
                <a:gd name="connsiteX12" fmla="*/ 28734 w 53875"/>
                <a:gd name="connsiteY12" fmla="*/ 39509 h 74228"/>
                <a:gd name="connsiteX13" fmla="*/ 41903 w 53875"/>
                <a:gd name="connsiteY13" fmla="*/ 5986 h 74228"/>
                <a:gd name="connsiteX14" fmla="*/ 50284 w 53875"/>
                <a:gd name="connsiteY14" fmla="*/ 0 h 74228"/>
                <a:gd name="connsiteX15" fmla="*/ 53876 w 53875"/>
                <a:gd name="connsiteY15" fmla="*/ 0 h 74228"/>
                <a:gd name="connsiteX16" fmla="*/ 53876 w 53875"/>
                <a:gd name="connsiteY16" fmla="*/ 5986 h 74228"/>
                <a:gd name="connsiteX17" fmla="*/ 53876 w 53875"/>
                <a:gd name="connsiteY17" fmla="*/ 5986 h 74228"/>
                <a:gd name="connsiteX18" fmla="*/ 50284 w 53875"/>
                <a:gd name="connsiteY18" fmla="*/ 8381 h 74228"/>
                <a:gd name="connsiteX19" fmla="*/ 27537 w 53875"/>
                <a:gd name="connsiteY19" fmla="*/ 63454 h 74228"/>
                <a:gd name="connsiteX20" fmla="*/ 11972 w 53875"/>
                <a:gd name="connsiteY20" fmla="*/ 74229 h 74228"/>
                <a:gd name="connsiteX21" fmla="*/ 0 w 53875"/>
                <a:gd name="connsiteY21" fmla="*/ 69440 h 74228"/>
                <a:gd name="connsiteX22" fmla="*/ 3592 w 53875"/>
                <a:gd name="connsiteY22" fmla="*/ 64651 h 74228"/>
                <a:gd name="connsiteX23" fmla="*/ 10775 w 53875"/>
                <a:gd name="connsiteY23" fmla="*/ 68243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3875" h="74228">
                  <a:moveTo>
                    <a:pt x="10775" y="68243"/>
                  </a:moveTo>
                  <a:cubicBezTo>
                    <a:pt x="15564" y="68243"/>
                    <a:pt x="19156" y="64651"/>
                    <a:pt x="20353" y="59862"/>
                  </a:cubicBezTo>
                  <a:lnTo>
                    <a:pt x="23945" y="52679"/>
                  </a:lnTo>
                  <a:lnTo>
                    <a:pt x="4789" y="8381"/>
                  </a:lnTo>
                  <a:cubicBezTo>
                    <a:pt x="3592" y="5986"/>
                    <a:pt x="2394" y="5986"/>
                    <a:pt x="1197" y="5986"/>
                  </a:cubicBezTo>
                  <a:lnTo>
                    <a:pt x="0" y="5986"/>
                  </a:lnTo>
                  <a:lnTo>
                    <a:pt x="0" y="0"/>
                  </a:lnTo>
                  <a:lnTo>
                    <a:pt x="3592" y="0"/>
                  </a:lnTo>
                  <a:cubicBezTo>
                    <a:pt x="8381" y="0"/>
                    <a:pt x="9578" y="1197"/>
                    <a:pt x="11972" y="5986"/>
                  </a:cubicBezTo>
                  <a:lnTo>
                    <a:pt x="25142" y="39509"/>
                  </a:lnTo>
                  <a:cubicBezTo>
                    <a:pt x="26339" y="41903"/>
                    <a:pt x="27537" y="45495"/>
                    <a:pt x="27537" y="45495"/>
                  </a:cubicBezTo>
                  <a:lnTo>
                    <a:pt x="27537" y="45495"/>
                  </a:lnTo>
                  <a:cubicBezTo>
                    <a:pt x="27537" y="45495"/>
                    <a:pt x="28734" y="41903"/>
                    <a:pt x="28734" y="39509"/>
                  </a:cubicBezTo>
                  <a:lnTo>
                    <a:pt x="41903" y="5986"/>
                  </a:lnTo>
                  <a:cubicBezTo>
                    <a:pt x="43101" y="1197"/>
                    <a:pt x="45495" y="0"/>
                    <a:pt x="50284" y="0"/>
                  </a:cubicBezTo>
                  <a:lnTo>
                    <a:pt x="53876" y="0"/>
                  </a:lnTo>
                  <a:lnTo>
                    <a:pt x="53876" y="5986"/>
                  </a:lnTo>
                  <a:lnTo>
                    <a:pt x="53876" y="5986"/>
                  </a:lnTo>
                  <a:cubicBezTo>
                    <a:pt x="51481" y="5986"/>
                    <a:pt x="51481" y="5986"/>
                    <a:pt x="50284" y="8381"/>
                  </a:cubicBezTo>
                  <a:lnTo>
                    <a:pt x="27537" y="63454"/>
                  </a:lnTo>
                  <a:cubicBezTo>
                    <a:pt x="25142" y="70637"/>
                    <a:pt x="19156" y="74229"/>
                    <a:pt x="11972" y="74229"/>
                  </a:cubicBezTo>
                  <a:cubicBezTo>
                    <a:pt x="4789" y="74229"/>
                    <a:pt x="0" y="69440"/>
                    <a:pt x="0" y="69440"/>
                  </a:cubicBezTo>
                  <a:lnTo>
                    <a:pt x="3592" y="64651"/>
                  </a:lnTo>
                  <a:cubicBezTo>
                    <a:pt x="3592" y="63454"/>
                    <a:pt x="7183" y="68243"/>
                    <a:pt x="10775" y="68243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FB0026E-7EAB-F012-3A8E-52947286442C}"/>
                </a:ext>
              </a:extLst>
            </p:cNvPr>
            <p:cNvSpPr/>
            <p:nvPr/>
          </p:nvSpPr>
          <p:spPr>
            <a:xfrm>
              <a:off x="10411151" y="308926"/>
              <a:ext cx="221526" cy="266984"/>
            </a:xfrm>
            <a:custGeom>
              <a:avLst/>
              <a:gdLst>
                <a:gd name="connsiteX0" fmla="*/ 136485 w 221526"/>
                <a:gd name="connsiteY0" fmla="*/ 0 h 266984"/>
                <a:gd name="connsiteX1" fmla="*/ 104160 w 221526"/>
                <a:gd name="connsiteY1" fmla="*/ 0 h 266984"/>
                <a:gd name="connsiteX2" fmla="*/ 68243 w 221526"/>
                <a:gd name="connsiteY2" fmla="*/ 0 h 266984"/>
                <a:gd name="connsiteX3" fmla="*/ 26339 w 221526"/>
                <a:gd name="connsiteY3" fmla="*/ 1197 h 266984"/>
                <a:gd name="connsiteX4" fmla="*/ 45495 w 221526"/>
                <a:gd name="connsiteY4" fmla="*/ 45495 h 266984"/>
                <a:gd name="connsiteX5" fmla="*/ 128105 w 221526"/>
                <a:gd name="connsiteY5" fmla="*/ 43101 h 266984"/>
                <a:gd name="connsiteX6" fmla="*/ 168811 w 221526"/>
                <a:gd name="connsiteY6" fmla="*/ 81412 h 266984"/>
                <a:gd name="connsiteX7" fmla="*/ 168811 w 221526"/>
                <a:gd name="connsiteY7" fmla="*/ 104160 h 266984"/>
                <a:gd name="connsiteX8" fmla="*/ 141274 w 221526"/>
                <a:gd name="connsiteY8" fmla="*/ 107752 h 266984"/>
                <a:gd name="connsiteX9" fmla="*/ 70637 w 221526"/>
                <a:gd name="connsiteY9" fmla="*/ 107752 h 266984"/>
                <a:gd name="connsiteX10" fmla="*/ 0 w 221526"/>
                <a:gd name="connsiteY10" fmla="*/ 174797 h 266984"/>
                <a:gd name="connsiteX11" fmla="*/ 0 w 221526"/>
                <a:gd name="connsiteY11" fmla="*/ 201136 h 266984"/>
                <a:gd name="connsiteX12" fmla="*/ 69440 w 221526"/>
                <a:gd name="connsiteY12" fmla="*/ 266984 h 266984"/>
                <a:gd name="connsiteX13" fmla="*/ 70637 w 221526"/>
                <a:gd name="connsiteY13" fmla="*/ 266984 h 266984"/>
                <a:gd name="connsiteX14" fmla="*/ 164022 w 221526"/>
                <a:gd name="connsiteY14" fmla="*/ 235856 h 266984"/>
                <a:gd name="connsiteX15" fmla="*/ 167614 w 221526"/>
                <a:gd name="connsiteY15" fmla="*/ 229870 h 266984"/>
                <a:gd name="connsiteX16" fmla="*/ 181980 w 221526"/>
                <a:gd name="connsiteY16" fmla="*/ 263393 h 266984"/>
                <a:gd name="connsiteX17" fmla="*/ 221489 w 221526"/>
                <a:gd name="connsiteY17" fmla="*/ 263393 h 266984"/>
                <a:gd name="connsiteX18" fmla="*/ 221489 w 221526"/>
                <a:gd name="connsiteY18" fmla="*/ 79018 h 266984"/>
                <a:gd name="connsiteX19" fmla="*/ 136485 w 221526"/>
                <a:gd name="connsiteY19" fmla="*/ 0 h 266984"/>
                <a:gd name="connsiteX20" fmla="*/ 171205 w 221526"/>
                <a:gd name="connsiteY20" fmla="*/ 199939 h 266984"/>
                <a:gd name="connsiteX21" fmla="*/ 168811 w 221526"/>
                <a:gd name="connsiteY21" fmla="*/ 201136 h 266984"/>
                <a:gd name="connsiteX22" fmla="*/ 83807 w 221526"/>
                <a:gd name="connsiteY22" fmla="*/ 223884 h 266984"/>
                <a:gd name="connsiteX23" fmla="*/ 53876 w 221526"/>
                <a:gd name="connsiteY23" fmla="*/ 193953 h 266984"/>
                <a:gd name="connsiteX24" fmla="*/ 53876 w 221526"/>
                <a:gd name="connsiteY24" fmla="*/ 175994 h 266984"/>
                <a:gd name="connsiteX25" fmla="*/ 81412 w 221526"/>
                <a:gd name="connsiteY25" fmla="*/ 143669 h 266984"/>
                <a:gd name="connsiteX26" fmla="*/ 171205 w 221526"/>
                <a:gd name="connsiteY26" fmla="*/ 137683 h 266984"/>
                <a:gd name="connsiteX27" fmla="*/ 171205 w 221526"/>
                <a:gd name="connsiteY27" fmla="*/ 199939 h 26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1526" h="266984">
                  <a:moveTo>
                    <a:pt x="136485" y="0"/>
                  </a:moveTo>
                  <a:cubicBezTo>
                    <a:pt x="124513" y="0"/>
                    <a:pt x="113738" y="0"/>
                    <a:pt x="104160" y="0"/>
                  </a:cubicBezTo>
                  <a:cubicBezTo>
                    <a:pt x="90990" y="0"/>
                    <a:pt x="80215" y="0"/>
                    <a:pt x="68243" y="0"/>
                  </a:cubicBezTo>
                  <a:cubicBezTo>
                    <a:pt x="52679" y="0"/>
                    <a:pt x="39509" y="0"/>
                    <a:pt x="26339" y="1197"/>
                  </a:cubicBezTo>
                  <a:lnTo>
                    <a:pt x="45495" y="45495"/>
                  </a:lnTo>
                  <a:cubicBezTo>
                    <a:pt x="77821" y="43101"/>
                    <a:pt x="101765" y="43101"/>
                    <a:pt x="128105" y="43101"/>
                  </a:cubicBezTo>
                  <a:cubicBezTo>
                    <a:pt x="149655" y="43101"/>
                    <a:pt x="168811" y="47890"/>
                    <a:pt x="168811" y="81412"/>
                  </a:cubicBezTo>
                  <a:cubicBezTo>
                    <a:pt x="168811" y="83807"/>
                    <a:pt x="168811" y="89793"/>
                    <a:pt x="168811" y="104160"/>
                  </a:cubicBezTo>
                  <a:cubicBezTo>
                    <a:pt x="168811" y="107752"/>
                    <a:pt x="168811" y="107752"/>
                    <a:pt x="141274" y="107752"/>
                  </a:cubicBezTo>
                  <a:cubicBezTo>
                    <a:pt x="112540" y="107752"/>
                    <a:pt x="70637" y="107752"/>
                    <a:pt x="70637" y="107752"/>
                  </a:cubicBezTo>
                  <a:cubicBezTo>
                    <a:pt x="7183" y="107752"/>
                    <a:pt x="0" y="154444"/>
                    <a:pt x="0" y="174797"/>
                  </a:cubicBezTo>
                  <a:lnTo>
                    <a:pt x="0" y="201136"/>
                  </a:lnTo>
                  <a:cubicBezTo>
                    <a:pt x="0" y="239448"/>
                    <a:pt x="27536" y="265787"/>
                    <a:pt x="69440" y="266984"/>
                  </a:cubicBezTo>
                  <a:lnTo>
                    <a:pt x="70637" y="266984"/>
                  </a:lnTo>
                  <a:cubicBezTo>
                    <a:pt x="110146" y="266984"/>
                    <a:pt x="160430" y="239448"/>
                    <a:pt x="164022" y="235856"/>
                  </a:cubicBezTo>
                  <a:lnTo>
                    <a:pt x="167614" y="229870"/>
                  </a:lnTo>
                  <a:lnTo>
                    <a:pt x="181980" y="263393"/>
                  </a:lnTo>
                  <a:lnTo>
                    <a:pt x="221489" y="263393"/>
                  </a:lnTo>
                  <a:lnTo>
                    <a:pt x="221489" y="79018"/>
                  </a:lnTo>
                  <a:cubicBezTo>
                    <a:pt x="222687" y="26339"/>
                    <a:pt x="195150" y="1197"/>
                    <a:pt x="136485" y="0"/>
                  </a:cubicBezTo>
                  <a:moveTo>
                    <a:pt x="171205" y="199939"/>
                  </a:moveTo>
                  <a:lnTo>
                    <a:pt x="168811" y="201136"/>
                  </a:lnTo>
                  <a:cubicBezTo>
                    <a:pt x="166416" y="202333"/>
                    <a:pt x="116132" y="223884"/>
                    <a:pt x="83807" y="223884"/>
                  </a:cubicBezTo>
                  <a:cubicBezTo>
                    <a:pt x="70637" y="223884"/>
                    <a:pt x="53876" y="220292"/>
                    <a:pt x="53876" y="193953"/>
                  </a:cubicBezTo>
                  <a:lnTo>
                    <a:pt x="53876" y="175994"/>
                  </a:lnTo>
                  <a:cubicBezTo>
                    <a:pt x="53876" y="156838"/>
                    <a:pt x="63454" y="146063"/>
                    <a:pt x="81412" y="143669"/>
                  </a:cubicBezTo>
                  <a:lnTo>
                    <a:pt x="171205" y="137683"/>
                  </a:lnTo>
                  <a:lnTo>
                    <a:pt x="171205" y="199939"/>
                  </a:lnTo>
                  <a:close/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EF107F-1E50-082E-A921-2CE345620C7E}"/>
                </a:ext>
              </a:extLst>
            </p:cNvPr>
            <p:cNvSpPr/>
            <p:nvPr/>
          </p:nvSpPr>
          <p:spPr>
            <a:xfrm>
              <a:off x="11067238" y="308926"/>
              <a:ext cx="221489" cy="266984"/>
            </a:xfrm>
            <a:custGeom>
              <a:avLst/>
              <a:gdLst>
                <a:gd name="connsiteX0" fmla="*/ 135288 w 221489"/>
                <a:gd name="connsiteY0" fmla="*/ 0 h 266984"/>
                <a:gd name="connsiteX1" fmla="*/ 102963 w 221489"/>
                <a:gd name="connsiteY1" fmla="*/ 0 h 266984"/>
                <a:gd name="connsiteX2" fmla="*/ 67045 w 221489"/>
                <a:gd name="connsiteY2" fmla="*/ 0 h 266984"/>
                <a:gd name="connsiteX3" fmla="*/ 25142 w 221489"/>
                <a:gd name="connsiteY3" fmla="*/ 1197 h 266984"/>
                <a:gd name="connsiteX4" fmla="*/ 50284 w 221489"/>
                <a:gd name="connsiteY4" fmla="*/ 45495 h 266984"/>
                <a:gd name="connsiteX5" fmla="*/ 128105 w 221489"/>
                <a:gd name="connsiteY5" fmla="*/ 43101 h 266984"/>
                <a:gd name="connsiteX6" fmla="*/ 168811 w 221489"/>
                <a:gd name="connsiteY6" fmla="*/ 81412 h 266984"/>
                <a:gd name="connsiteX7" fmla="*/ 168811 w 221489"/>
                <a:gd name="connsiteY7" fmla="*/ 104160 h 266984"/>
                <a:gd name="connsiteX8" fmla="*/ 141274 w 221489"/>
                <a:gd name="connsiteY8" fmla="*/ 107752 h 266984"/>
                <a:gd name="connsiteX9" fmla="*/ 70637 w 221489"/>
                <a:gd name="connsiteY9" fmla="*/ 107752 h 266984"/>
                <a:gd name="connsiteX10" fmla="*/ 0 w 221489"/>
                <a:gd name="connsiteY10" fmla="*/ 174797 h 266984"/>
                <a:gd name="connsiteX11" fmla="*/ 0 w 221489"/>
                <a:gd name="connsiteY11" fmla="*/ 201136 h 266984"/>
                <a:gd name="connsiteX12" fmla="*/ 69440 w 221489"/>
                <a:gd name="connsiteY12" fmla="*/ 266984 h 266984"/>
                <a:gd name="connsiteX13" fmla="*/ 70637 w 221489"/>
                <a:gd name="connsiteY13" fmla="*/ 266984 h 266984"/>
                <a:gd name="connsiteX14" fmla="*/ 164022 w 221489"/>
                <a:gd name="connsiteY14" fmla="*/ 235856 h 266984"/>
                <a:gd name="connsiteX15" fmla="*/ 167614 w 221489"/>
                <a:gd name="connsiteY15" fmla="*/ 229870 h 266984"/>
                <a:gd name="connsiteX16" fmla="*/ 181980 w 221489"/>
                <a:gd name="connsiteY16" fmla="*/ 263393 h 266984"/>
                <a:gd name="connsiteX17" fmla="*/ 221489 w 221489"/>
                <a:gd name="connsiteY17" fmla="*/ 263393 h 266984"/>
                <a:gd name="connsiteX18" fmla="*/ 221489 w 221489"/>
                <a:gd name="connsiteY18" fmla="*/ 79018 h 266984"/>
                <a:gd name="connsiteX19" fmla="*/ 135288 w 221489"/>
                <a:gd name="connsiteY19" fmla="*/ 0 h 266984"/>
                <a:gd name="connsiteX20" fmla="*/ 168811 w 221489"/>
                <a:gd name="connsiteY20" fmla="*/ 199939 h 266984"/>
                <a:gd name="connsiteX21" fmla="*/ 166416 w 221489"/>
                <a:gd name="connsiteY21" fmla="*/ 201136 h 266984"/>
                <a:gd name="connsiteX22" fmla="*/ 80215 w 221489"/>
                <a:gd name="connsiteY22" fmla="*/ 223884 h 266984"/>
                <a:gd name="connsiteX23" fmla="*/ 50284 w 221489"/>
                <a:gd name="connsiteY23" fmla="*/ 193953 h 266984"/>
                <a:gd name="connsiteX24" fmla="*/ 50284 w 221489"/>
                <a:gd name="connsiteY24" fmla="*/ 175994 h 266984"/>
                <a:gd name="connsiteX25" fmla="*/ 77821 w 221489"/>
                <a:gd name="connsiteY25" fmla="*/ 143669 h 266984"/>
                <a:gd name="connsiteX26" fmla="*/ 167614 w 221489"/>
                <a:gd name="connsiteY26" fmla="*/ 137683 h 266984"/>
                <a:gd name="connsiteX27" fmla="*/ 167614 w 221489"/>
                <a:gd name="connsiteY27" fmla="*/ 199939 h 26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1489" h="266984">
                  <a:moveTo>
                    <a:pt x="135288" y="0"/>
                  </a:moveTo>
                  <a:cubicBezTo>
                    <a:pt x="123316" y="0"/>
                    <a:pt x="112541" y="0"/>
                    <a:pt x="102963" y="0"/>
                  </a:cubicBezTo>
                  <a:cubicBezTo>
                    <a:pt x="89793" y="0"/>
                    <a:pt x="79018" y="0"/>
                    <a:pt x="67045" y="0"/>
                  </a:cubicBezTo>
                  <a:cubicBezTo>
                    <a:pt x="51481" y="0"/>
                    <a:pt x="38312" y="0"/>
                    <a:pt x="25142" y="1197"/>
                  </a:cubicBezTo>
                  <a:lnTo>
                    <a:pt x="50284" y="45495"/>
                  </a:lnTo>
                  <a:cubicBezTo>
                    <a:pt x="82610" y="43101"/>
                    <a:pt x="101765" y="43101"/>
                    <a:pt x="128105" y="43101"/>
                  </a:cubicBezTo>
                  <a:cubicBezTo>
                    <a:pt x="149655" y="43101"/>
                    <a:pt x="168811" y="47890"/>
                    <a:pt x="168811" y="81412"/>
                  </a:cubicBezTo>
                  <a:cubicBezTo>
                    <a:pt x="168811" y="83807"/>
                    <a:pt x="168811" y="89793"/>
                    <a:pt x="168811" y="104160"/>
                  </a:cubicBezTo>
                  <a:cubicBezTo>
                    <a:pt x="168811" y="107752"/>
                    <a:pt x="168811" y="107752"/>
                    <a:pt x="141274" y="107752"/>
                  </a:cubicBezTo>
                  <a:cubicBezTo>
                    <a:pt x="112541" y="107752"/>
                    <a:pt x="70637" y="107752"/>
                    <a:pt x="70637" y="107752"/>
                  </a:cubicBezTo>
                  <a:cubicBezTo>
                    <a:pt x="7183" y="107752"/>
                    <a:pt x="0" y="154444"/>
                    <a:pt x="0" y="174797"/>
                  </a:cubicBezTo>
                  <a:lnTo>
                    <a:pt x="0" y="201136"/>
                  </a:lnTo>
                  <a:cubicBezTo>
                    <a:pt x="0" y="239448"/>
                    <a:pt x="27537" y="265787"/>
                    <a:pt x="69440" y="266984"/>
                  </a:cubicBezTo>
                  <a:lnTo>
                    <a:pt x="70637" y="266984"/>
                  </a:lnTo>
                  <a:cubicBezTo>
                    <a:pt x="110146" y="266984"/>
                    <a:pt x="160430" y="239448"/>
                    <a:pt x="164022" y="235856"/>
                  </a:cubicBezTo>
                  <a:lnTo>
                    <a:pt x="167614" y="229870"/>
                  </a:lnTo>
                  <a:lnTo>
                    <a:pt x="181980" y="263393"/>
                  </a:lnTo>
                  <a:lnTo>
                    <a:pt x="221489" y="263393"/>
                  </a:lnTo>
                  <a:lnTo>
                    <a:pt x="221489" y="79018"/>
                  </a:lnTo>
                  <a:cubicBezTo>
                    <a:pt x="221489" y="26339"/>
                    <a:pt x="192756" y="1197"/>
                    <a:pt x="135288" y="0"/>
                  </a:cubicBezTo>
                  <a:moveTo>
                    <a:pt x="168811" y="199939"/>
                  </a:moveTo>
                  <a:lnTo>
                    <a:pt x="166416" y="201136"/>
                  </a:lnTo>
                  <a:cubicBezTo>
                    <a:pt x="164022" y="202333"/>
                    <a:pt x="113738" y="223884"/>
                    <a:pt x="80215" y="223884"/>
                  </a:cubicBezTo>
                  <a:cubicBezTo>
                    <a:pt x="67045" y="223884"/>
                    <a:pt x="50284" y="220292"/>
                    <a:pt x="50284" y="193953"/>
                  </a:cubicBezTo>
                  <a:lnTo>
                    <a:pt x="50284" y="175994"/>
                  </a:lnTo>
                  <a:cubicBezTo>
                    <a:pt x="50284" y="156838"/>
                    <a:pt x="59862" y="146063"/>
                    <a:pt x="77821" y="143669"/>
                  </a:cubicBezTo>
                  <a:lnTo>
                    <a:pt x="167614" y="137683"/>
                  </a:lnTo>
                  <a:lnTo>
                    <a:pt x="167614" y="199939"/>
                  </a:lnTo>
                  <a:close/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C5A98CD-10DB-39B6-708E-7D07AFBB4DE7}"/>
                </a:ext>
              </a:extLst>
            </p:cNvPr>
            <p:cNvSpPr/>
            <p:nvPr/>
          </p:nvSpPr>
          <p:spPr>
            <a:xfrm>
              <a:off x="11459933" y="298151"/>
              <a:ext cx="221525" cy="266984"/>
            </a:xfrm>
            <a:custGeom>
              <a:avLst/>
              <a:gdLst>
                <a:gd name="connsiteX0" fmla="*/ 136485 w 221525"/>
                <a:gd name="connsiteY0" fmla="*/ 0 h 266984"/>
                <a:gd name="connsiteX1" fmla="*/ 104160 w 221525"/>
                <a:gd name="connsiteY1" fmla="*/ 0 h 266984"/>
                <a:gd name="connsiteX2" fmla="*/ 68243 w 221525"/>
                <a:gd name="connsiteY2" fmla="*/ 0 h 266984"/>
                <a:gd name="connsiteX3" fmla="*/ 26339 w 221525"/>
                <a:gd name="connsiteY3" fmla="*/ 1197 h 266984"/>
                <a:gd name="connsiteX4" fmla="*/ 44298 w 221525"/>
                <a:gd name="connsiteY4" fmla="*/ 45495 h 266984"/>
                <a:gd name="connsiteX5" fmla="*/ 128105 w 221525"/>
                <a:gd name="connsiteY5" fmla="*/ 43101 h 266984"/>
                <a:gd name="connsiteX6" fmla="*/ 168811 w 221525"/>
                <a:gd name="connsiteY6" fmla="*/ 81412 h 266984"/>
                <a:gd name="connsiteX7" fmla="*/ 168811 w 221525"/>
                <a:gd name="connsiteY7" fmla="*/ 104160 h 266984"/>
                <a:gd name="connsiteX8" fmla="*/ 141274 w 221525"/>
                <a:gd name="connsiteY8" fmla="*/ 107752 h 266984"/>
                <a:gd name="connsiteX9" fmla="*/ 70637 w 221525"/>
                <a:gd name="connsiteY9" fmla="*/ 107752 h 266984"/>
                <a:gd name="connsiteX10" fmla="*/ 0 w 221525"/>
                <a:gd name="connsiteY10" fmla="*/ 174797 h 266984"/>
                <a:gd name="connsiteX11" fmla="*/ 0 w 221525"/>
                <a:gd name="connsiteY11" fmla="*/ 201136 h 266984"/>
                <a:gd name="connsiteX12" fmla="*/ 69440 w 221525"/>
                <a:gd name="connsiteY12" fmla="*/ 266984 h 266984"/>
                <a:gd name="connsiteX13" fmla="*/ 70637 w 221525"/>
                <a:gd name="connsiteY13" fmla="*/ 266984 h 266984"/>
                <a:gd name="connsiteX14" fmla="*/ 164022 w 221525"/>
                <a:gd name="connsiteY14" fmla="*/ 235856 h 266984"/>
                <a:gd name="connsiteX15" fmla="*/ 167614 w 221525"/>
                <a:gd name="connsiteY15" fmla="*/ 229870 h 266984"/>
                <a:gd name="connsiteX16" fmla="*/ 181980 w 221525"/>
                <a:gd name="connsiteY16" fmla="*/ 263393 h 266984"/>
                <a:gd name="connsiteX17" fmla="*/ 221489 w 221525"/>
                <a:gd name="connsiteY17" fmla="*/ 263393 h 266984"/>
                <a:gd name="connsiteX18" fmla="*/ 221489 w 221525"/>
                <a:gd name="connsiteY18" fmla="*/ 79018 h 266984"/>
                <a:gd name="connsiteX19" fmla="*/ 136485 w 221525"/>
                <a:gd name="connsiteY19" fmla="*/ 0 h 266984"/>
                <a:gd name="connsiteX20" fmla="*/ 171205 w 221525"/>
                <a:gd name="connsiteY20" fmla="*/ 199939 h 266984"/>
                <a:gd name="connsiteX21" fmla="*/ 168811 w 221525"/>
                <a:gd name="connsiteY21" fmla="*/ 201136 h 266984"/>
                <a:gd name="connsiteX22" fmla="*/ 83807 w 221525"/>
                <a:gd name="connsiteY22" fmla="*/ 223884 h 266984"/>
                <a:gd name="connsiteX23" fmla="*/ 53876 w 221525"/>
                <a:gd name="connsiteY23" fmla="*/ 193953 h 266984"/>
                <a:gd name="connsiteX24" fmla="*/ 53876 w 221525"/>
                <a:gd name="connsiteY24" fmla="*/ 175994 h 266984"/>
                <a:gd name="connsiteX25" fmla="*/ 81412 w 221525"/>
                <a:gd name="connsiteY25" fmla="*/ 143669 h 266984"/>
                <a:gd name="connsiteX26" fmla="*/ 171205 w 221525"/>
                <a:gd name="connsiteY26" fmla="*/ 137683 h 266984"/>
                <a:gd name="connsiteX27" fmla="*/ 171205 w 221525"/>
                <a:gd name="connsiteY27" fmla="*/ 199939 h 26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1525" h="266984">
                  <a:moveTo>
                    <a:pt x="136485" y="0"/>
                  </a:moveTo>
                  <a:cubicBezTo>
                    <a:pt x="124513" y="0"/>
                    <a:pt x="113738" y="0"/>
                    <a:pt x="104160" y="0"/>
                  </a:cubicBezTo>
                  <a:cubicBezTo>
                    <a:pt x="90990" y="0"/>
                    <a:pt x="80215" y="0"/>
                    <a:pt x="68243" y="0"/>
                  </a:cubicBezTo>
                  <a:cubicBezTo>
                    <a:pt x="52678" y="0"/>
                    <a:pt x="39509" y="0"/>
                    <a:pt x="26339" y="1197"/>
                  </a:cubicBezTo>
                  <a:lnTo>
                    <a:pt x="44298" y="45495"/>
                  </a:lnTo>
                  <a:cubicBezTo>
                    <a:pt x="76623" y="43101"/>
                    <a:pt x="101765" y="43101"/>
                    <a:pt x="128105" y="43101"/>
                  </a:cubicBezTo>
                  <a:cubicBezTo>
                    <a:pt x="149655" y="43101"/>
                    <a:pt x="168811" y="47890"/>
                    <a:pt x="168811" y="81412"/>
                  </a:cubicBezTo>
                  <a:cubicBezTo>
                    <a:pt x="168811" y="83807"/>
                    <a:pt x="168811" y="89793"/>
                    <a:pt x="168811" y="104160"/>
                  </a:cubicBezTo>
                  <a:cubicBezTo>
                    <a:pt x="168811" y="107752"/>
                    <a:pt x="168811" y="107752"/>
                    <a:pt x="141274" y="107752"/>
                  </a:cubicBezTo>
                  <a:cubicBezTo>
                    <a:pt x="112540" y="107752"/>
                    <a:pt x="70637" y="107752"/>
                    <a:pt x="70637" y="107752"/>
                  </a:cubicBezTo>
                  <a:cubicBezTo>
                    <a:pt x="7183" y="107752"/>
                    <a:pt x="0" y="154444"/>
                    <a:pt x="0" y="174797"/>
                  </a:cubicBezTo>
                  <a:lnTo>
                    <a:pt x="0" y="201136"/>
                  </a:lnTo>
                  <a:cubicBezTo>
                    <a:pt x="0" y="239448"/>
                    <a:pt x="27536" y="265787"/>
                    <a:pt x="69440" y="266984"/>
                  </a:cubicBezTo>
                  <a:lnTo>
                    <a:pt x="70637" y="266984"/>
                  </a:lnTo>
                  <a:cubicBezTo>
                    <a:pt x="110146" y="266984"/>
                    <a:pt x="160430" y="239448"/>
                    <a:pt x="164022" y="235856"/>
                  </a:cubicBezTo>
                  <a:lnTo>
                    <a:pt x="167614" y="229870"/>
                  </a:lnTo>
                  <a:lnTo>
                    <a:pt x="181980" y="263393"/>
                  </a:lnTo>
                  <a:lnTo>
                    <a:pt x="221489" y="263393"/>
                  </a:lnTo>
                  <a:lnTo>
                    <a:pt x="221489" y="79018"/>
                  </a:lnTo>
                  <a:cubicBezTo>
                    <a:pt x="222686" y="26339"/>
                    <a:pt x="193953" y="1197"/>
                    <a:pt x="136485" y="0"/>
                  </a:cubicBezTo>
                  <a:moveTo>
                    <a:pt x="171205" y="199939"/>
                  </a:moveTo>
                  <a:lnTo>
                    <a:pt x="168811" y="201136"/>
                  </a:lnTo>
                  <a:cubicBezTo>
                    <a:pt x="166416" y="202333"/>
                    <a:pt x="116132" y="223884"/>
                    <a:pt x="83807" y="223884"/>
                  </a:cubicBezTo>
                  <a:cubicBezTo>
                    <a:pt x="70637" y="223884"/>
                    <a:pt x="53876" y="220292"/>
                    <a:pt x="53876" y="193953"/>
                  </a:cubicBezTo>
                  <a:lnTo>
                    <a:pt x="53876" y="175994"/>
                  </a:lnTo>
                  <a:cubicBezTo>
                    <a:pt x="53876" y="156838"/>
                    <a:pt x="63454" y="146063"/>
                    <a:pt x="81412" y="143669"/>
                  </a:cubicBezTo>
                  <a:lnTo>
                    <a:pt x="171205" y="137683"/>
                  </a:lnTo>
                  <a:lnTo>
                    <a:pt x="171205" y="199939"/>
                  </a:lnTo>
                  <a:close/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0DD0B0E-B688-1910-C521-AD22F5A1D53D}"/>
                </a:ext>
              </a:extLst>
            </p:cNvPr>
            <p:cNvSpPr/>
            <p:nvPr/>
          </p:nvSpPr>
          <p:spPr>
            <a:xfrm>
              <a:off x="10127406" y="307729"/>
              <a:ext cx="240645" cy="264589"/>
            </a:xfrm>
            <a:custGeom>
              <a:avLst/>
              <a:gdLst>
                <a:gd name="connsiteX0" fmla="*/ 80215 w 240645"/>
                <a:gd name="connsiteY0" fmla="*/ 217898 h 264589"/>
                <a:gd name="connsiteX1" fmla="*/ 75426 w 240645"/>
                <a:gd name="connsiteY1" fmla="*/ 211911 h 264589"/>
                <a:gd name="connsiteX2" fmla="*/ 75426 w 240645"/>
                <a:gd name="connsiteY2" fmla="*/ 209517 h 264589"/>
                <a:gd name="connsiteX3" fmla="*/ 77821 w 240645"/>
                <a:gd name="connsiteY3" fmla="*/ 207122 h 264589"/>
                <a:gd name="connsiteX4" fmla="*/ 229870 w 240645"/>
                <a:gd name="connsiteY4" fmla="*/ 38312 h 264589"/>
                <a:gd name="connsiteX5" fmla="*/ 213109 w 240645"/>
                <a:gd name="connsiteY5" fmla="*/ 0 h 264589"/>
                <a:gd name="connsiteX6" fmla="*/ 15564 w 240645"/>
                <a:gd name="connsiteY6" fmla="*/ 0 h 264589"/>
                <a:gd name="connsiteX7" fmla="*/ 15564 w 240645"/>
                <a:gd name="connsiteY7" fmla="*/ 46692 h 264589"/>
                <a:gd name="connsiteX8" fmla="*/ 148458 w 240645"/>
                <a:gd name="connsiteY8" fmla="*/ 46692 h 264589"/>
                <a:gd name="connsiteX9" fmla="*/ 150852 w 240645"/>
                <a:gd name="connsiteY9" fmla="*/ 46692 h 264589"/>
                <a:gd name="connsiteX10" fmla="*/ 155641 w 240645"/>
                <a:gd name="connsiteY10" fmla="*/ 51481 h 264589"/>
                <a:gd name="connsiteX11" fmla="*/ 154444 w 240645"/>
                <a:gd name="connsiteY11" fmla="*/ 53876 h 264589"/>
                <a:gd name="connsiteX12" fmla="*/ 152049 w 240645"/>
                <a:gd name="connsiteY12" fmla="*/ 56270 h 264589"/>
                <a:gd name="connsiteX13" fmla="*/ 0 w 240645"/>
                <a:gd name="connsiteY13" fmla="*/ 226278 h 264589"/>
                <a:gd name="connsiteX14" fmla="*/ 16761 w 240645"/>
                <a:gd name="connsiteY14" fmla="*/ 264590 h 264589"/>
                <a:gd name="connsiteX15" fmla="*/ 240645 w 240645"/>
                <a:gd name="connsiteY15" fmla="*/ 264590 h 264589"/>
                <a:gd name="connsiteX16" fmla="*/ 240645 w 240645"/>
                <a:gd name="connsiteY16" fmla="*/ 217898 h 264589"/>
                <a:gd name="connsiteX17" fmla="*/ 81412 w 240645"/>
                <a:gd name="connsiteY17" fmla="*/ 217898 h 264589"/>
                <a:gd name="connsiteX18" fmla="*/ 80215 w 240645"/>
                <a:gd name="connsiteY18" fmla="*/ 217898 h 26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0645" h="264589">
                  <a:moveTo>
                    <a:pt x="80215" y="217898"/>
                  </a:moveTo>
                  <a:cubicBezTo>
                    <a:pt x="77821" y="217898"/>
                    <a:pt x="75426" y="215503"/>
                    <a:pt x="75426" y="211911"/>
                  </a:cubicBezTo>
                  <a:cubicBezTo>
                    <a:pt x="75426" y="210714"/>
                    <a:pt x="75426" y="210714"/>
                    <a:pt x="75426" y="209517"/>
                  </a:cubicBezTo>
                  <a:lnTo>
                    <a:pt x="77821" y="207122"/>
                  </a:lnTo>
                  <a:lnTo>
                    <a:pt x="229870" y="38312"/>
                  </a:lnTo>
                  <a:lnTo>
                    <a:pt x="213109" y="0"/>
                  </a:lnTo>
                  <a:lnTo>
                    <a:pt x="15564" y="0"/>
                  </a:lnTo>
                  <a:lnTo>
                    <a:pt x="15564" y="46692"/>
                  </a:lnTo>
                  <a:lnTo>
                    <a:pt x="148458" y="46692"/>
                  </a:lnTo>
                  <a:lnTo>
                    <a:pt x="150852" y="46692"/>
                  </a:lnTo>
                  <a:cubicBezTo>
                    <a:pt x="153247" y="47890"/>
                    <a:pt x="155641" y="49087"/>
                    <a:pt x="155641" y="51481"/>
                  </a:cubicBezTo>
                  <a:cubicBezTo>
                    <a:pt x="155641" y="52679"/>
                    <a:pt x="155641" y="53876"/>
                    <a:pt x="154444" y="53876"/>
                  </a:cubicBezTo>
                  <a:lnTo>
                    <a:pt x="152049" y="56270"/>
                  </a:lnTo>
                  <a:lnTo>
                    <a:pt x="0" y="226278"/>
                  </a:lnTo>
                  <a:lnTo>
                    <a:pt x="16761" y="264590"/>
                  </a:lnTo>
                  <a:lnTo>
                    <a:pt x="240645" y="264590"/>
                  </a:lnTo>
                  <a:lnTo>
                    <a:pt x="240645" y="217898"/>
                  </a:lnTo>
                  <a:lnTo>
                    <a:pt x="81412" y="217898"/>
                  </a:lnTo>
                  <a:lnTo>
                    <a:pt x="80215" y="217898"/>
                  </a:lnTo>
                  <a:close/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F88C489-E565-7DBC-CC44-C95F19D6CA68}"/>
                </a:ext>
              </a:extLst>
            </p:cNvPr>
            <p:cNvSpPr/>
            <p:nvPr/>
          </p:nvSpPr>
          <p:spPr>
            <a:xfrm>
              <a:off x="11344998" y="300545"/>
              <a:ext cx="101765" cy="271773"/>
            </a:xfrm>
            <a:custGeom>
              <a:avLst/>
              <a:gdLst>
                <a:gd name="connsiteX0" fmla="*/ 57468 w 101765"/>
                <a:gd name="connsiteY0" fmla="*/ 19156 h 271773"/>
                <a:gd name="connsiteX1" fmla="*/ 41903 w 101765"/>
                <a:gd name="connsiteY1" fmla="*/ 13170 h 271773"/>
                <a:gd name="connsiteX2" fmla="*/ 39509 w 101765"/>
                <a:gd name="connsiteY2" fmla="*/ 9578 h 271773"/>
                <a:gd name="connsiteX3" fmla="*/ 35917 w 101765"/>
                <a:gd name="connsiteY3" fmla="*/ 4789 h 271773"/>
                <a:gd name="connsiteX4" fmla="*/ 0 w 101765"/>
                <a:gd name="connsiteY4" fmla="*/ 11972 h 271773"/>
                <a:gd name="connsiteX5" fmla="*/ 0 w 101765"/>
                <a:gd name="connsiteY5" fmla="*/ 14367 h 271773"/>
                <a:gd name="connsiteX6" fmla="*/ 0 w 101765"/>
                <a:gd name="connsiteY6" fmla="*/ 271773 h 271773"/>
                <a:gd name="connsiteX7" fmla="*/ 52679 w 101765"/>
                <a:gd name="connsiteY7" fmla="*/ 271773 h 271773"/>
                <a:gd name="connsiteX8" fmla="*/ 52679 w 101765"/>
                <a:gd name="connsiteY8" fmla="*/ 63454 h 271773"/>
                <a:gd name="connsiteX9" fmla="*/ 62257 w 101765"/>
                <a:gd name="connsiteY9" fmla="*/ 51481 h 271773"/>
                <a:gd name="connsiteX10" fmla="*/ 98174 w 101765"/>
                <a:gd name="connsiteY10" fmla="*/ 45495 h 271773"/>
                <a:gd name="connsiteX11" fmla="*/ 101765 w 101765"/>
                <a:gd name="connsiteY11" fmla="*/ 0 h 271773"/>
                <a:gd name="connsiteX12" fmla="*/ 90990 w 101765"/>
                <a:gd name="connsiteY12" fmla="*/ 2394 h 271773"/>
                <a:gd name="connsiteX13" fmla="*/ 57468 w 101765"/>
                <a:gd name="connsiteY13" fmla="*/ 19156 h 27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1765" h="271773">
                  <a:moveTo>
                    <a:pt x="57468" y="19156"/>
                  </a:moveTo>
                  <a:cubicBezTo>
                    <a:pt x="50284" y="25142"/>
                    <a:pt x="47890" y="21550"/>
                    <a:pt x="41903" y="13170"/>
                  </a:cubicBezTo>
                  <a:lnTo>
                    <a:pt x="39509" y="9578"/>
                  </a:lnTo>
                  <a:cubicBezTo>
                    <a:pt x="38312" y="7183"/>
                    <a:pt x="37114" y="5986"/>
                    <a:pt x="35917" y="4789"/>
                  </a:cubicBezTo>
                  <a:lnTo>
                    <a:pt x="0" y="11972"/>
                  </a:lnTo>
                  <a:cubicBezTo>
                    <a:pt x="0" y="13170"/>
                    <a:pt x="0" y="13170"/>
                    <a:pt x="0" y="14367"/>
                  </a:cubicBezTo>
                  <a:lnTo>
                    <a:pt x="0" y="271773"/>
                  </a:lnTo>
                  <a:lnTo>
                    <a:pt x="52679" y="271773"/>
                  </a:lnTo>
                  <a:lnTo>
                    <a:pt x="52679" y="63454"/>
                  </a:lnTo>
                  <a:cubicBezTo>
                    <a:pt x="52679" y="53876"/>
                    <a:pt x="52679" y="53876"/>
                    <a:pt x="62257" y="51481"/>
                  </a:cubicBezTo>
                  <a:cubicBezTo>
                    <a:pt x="67045" y="50284"/>
                    <a:pt x="86201" y="46692"/>
                    <a:pt x="98174" y="45495"/>
                  </a:cubicBezTo>
                  <a:lnTo>
                    <a:pt x="101765" y="0"/>
                  </a:lnTo>
                  <a:cubicBezTo>
                    <a:pt x="99371" y="0"/>
                    <a:pt x="95779" y="1197"/>
                    <a:pt x="90990" y="2394"/>
                  </a:cubicBezTo>
                  <a:cubicBezTo>
                    <a:pt x="76623" y="5986"/>
                    <a:pt x="64651" y="14367"/>
                    <a:pt x="57468" y="19156"/>
                  </a:cubicBezTo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3F8910E-22E1-4CA5-9CF0-367F9A855FCD}"/>
                </a:ext>
              </a:extLst>
            </p:cNvPr>
            <p:cNvSpPr/>
            <p:nvPr/>
          </p:nvSpPr>
          <p:spPr>
            <a:xfrm>
              <a:off x="10690108" y="305264"/>
              <a:ext cx="325649" cy="267054"/>
            </a:xfrm>
            <a:custGeom>
              <a:avLst/>
              <a:gdLst>
                <a:gd name="connsiteX0" fmla="*/ 259801 w 325649"/>
                <a:gd name="connsiteY0" fmla="*/ 70 h 267054"/>
                <a:gd name="connsiteX1" fmla="*/ 179586 w 325649"/>
                <a:gd name="connsiteY1" fmla="*/ 22818 h 267054"/>
                <a:gd name="connsiteX2" fmla="*/ 124513 w 325649"/>
                <a:gd name="connsiteY2" fmla="*/ 70 h 267054"/>
                <a:gd name="connsiteX3" fmla="*/ 44298 w 325649"/>
                <a:gd name="connsiteY3" fmla="*/ 22818 h 267054"/>
                <a:gd name="connsiteX4" fmla="*/ 35917 w 325649"/>
                <a:gd name="connsiteY4" fmla="*/ 70 h 267054"/>
                <a:gd name="connsiteX5" fmla="*/ 35917 w 325649"/>
                <a:gd name="connsiteY5" fmla="*/ 70 h 267054"/>
                <a:gd name="connsiteX6" fmla="*/ 0 w 325649"/>
                <a:gd name="connsiteY6" fmla="*/ 7254 h 267054"/>
                <a:gd name="connsiteX7" fmla="*/ 0 w 325649"/>
                <a:gd name="connsiteY7" fmla="*/ 9648 h 267054"/>
                <a:gd name="connsiteX8" fmla="*/ 0 w 325649"/>
                <a:gd name="connsiteY8" fmla="*/ 267055 h 267054"/>
                <a:gd name="connsiteX9" fmla="*/ 52679 w 325649"/>
                <a:gd name="connsiteY9" fmla="*/ 267055 h 267054"/>
                <a:gd name="connsiteX10" fmla="*/ 52679 w 325649"/>
                <a:gd name="connsiteY10" fmla="*/ 58735 h 267054"/>
                <a:gd name="connsiteX11" fmla="*/ 52679 w 325649"/>
                <a:gd name="connsiteY11" fmla="*/ 58735 h 267054"/>
                <a:gd name="connsiteX12" fmla="*/ 134091 w 325649"/>
                <a:gd name="connsiteY12" fmla="*/ 80285 h 267054"/>
                <a:gd name="connsiteX13" fmla="*/ 134091 w 325649"/>
                <a:gd name="connsiteY13" fmla="*/ 265857 h 267054"/>
                <a:gd name="connsiteX14" fmla="*/ 134091 w 325649"/>
                <a:gd name="connsiteY14" fmla="*/ 267055 h 267054"/>
                <a:gd name="connsiteX15" fmla="*/ 189164 w 325649"/>
                <a:gd name="connsiteY15" fmla="*/ 267055 h 267054"/>
                <a:gd name="connsiteX16" fmla="*/ 189164 w 325649"/>
                <a:gd name="connsiteY16" fmla="*/ 265857 h 267054"/>
                <a:gd name="connsiteX17" fmla="*/ 189164 w 325649"/>
                <a:gd name="connsiteY17" fmla="*/ 62327 h 267054"/>
                <a:gd name="connsiteX18" fmla="*/ 189164 w 325649"/>
                <a:gd name="connsiteY18" fmla="*/ 57538 h 267054"/>
                <a:gd name="connsiteX19" fmla="*/ 270576 w 325649"/>
                <a:gd name="connsiteY19" fmla="*/ 79088 h 267054"/>
                <a:gd name="connsiteX20" fmla="*/ 270576 w 325649"/>
                <a:gd name="connsiteY20" fmla="*/ 264660 h 267054"/>
                <a:gd name="connsiteX21" fmla="*/ 270576 w 325649"/>
                <a:gd name="connsiteY21" fmla="*/ 265857 h 267054"/>
                <a:gd name="connsiteX22" fmla="*/ 325649 w 325649"/>
                <a:gd name="connsiteY22" fmla="*/ 265857 h 267054"/>
                <a:gd name="connsiteX23" fmla="*/ 325649 w 325649"/>
                <a:gd name="connsiteY23" fmla="*/ 264660 h 267054"/>
                <a:gd name="connsiteX24" fmla="*/ 325649 w 325649"/>
                <a:gd name="connsiteY24" fmla="*/ 62327 h 267054"/>
                <a:gd name="connsiteX25" fmla="*/ 259801 w 325649"/>
                <a:gd name="connsiteY25" fmla="*/ 70 h 267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25649" h="267054">
                  <a:moveTo>
                    <a:pt x="259801" y="70"/>
                  </a:moveTo>
                  <a:cubicBezTo>
                    <a:pt x="227475" y="-1127"/>
                    <a:pt x="196347" y="13240"/>
                    <a:pt x="179586" y="22818"/>
                  </a:cubicBezTo>
                  <a:cubicBezTo>
                    <a:pt x="166416" y="70"/>
                    <a:pt x="140077" y="70"/>
                    <a:pt x="124513" y="70"/>
                  </a:cubicBezTo>
                  <a:cubicBezTo>
                    <a:pt x="92187" y="70"/>
                    <a:pt x="61059" y="14437"/>
                    <a:pt x="44298" y="22818"/>
                  </a:cubicBezTo>
                  <a:lnTo>
                    <a:pt x="35917" y="70"/>
                  </a:lnTo>
                  <a:cubicBezTo>
                    <a:pt x="35917" y="70"/>
                    <a:pt x="35917" y="70"/>
                    <a:pt x="35917" y="70"/>
                  </a:cubicBezTo>
                  <a:lnTo>
                    <a:pt x="0" y="7254"/>
                  </a:lnTo>
                  <a:lnTo>
                    <a:pt x="0" y="9648"/>
                  </a:lnTo>
                  <a:lnTo>
                    <a:pt x="0" y="267055"/>
                  </a:lnTo>
                  <a:lnTo>
                    <a:pt x="52679" y="267055"/>
                  </a:lnTo>
                  <a:lnTo>
                    <a:pt x="52679" y="58735"/>
                  </a:lnTo>
                  <a:lnTo>
                    <a:pt x="52679" y="58735"/>
                  </a:lnTo>
                  <a:cubicBezTo>
                    <a:pt x="63454" y="51552"/>
                    <a:pt x="132894" y="6056"/>
                    <a:pt x="134091" y="80285"/>
                  </a:cubicBezTo>
                  <a:lnTo>
                    <a:pt x="134091" y="265857"/>
                  </a:lnTo>
                  <a:lnTo>
                    <a:pt x="134091" y="267055"/>
                  </a:lnTo>
                  <a:lnTo>
                    <a:pt x="189164" y="267055"/>
                  </a:lnTo>
                  <a:lnTo>
                    <a:pt x="189164" y="265857"/>
                  </a:lnTo>
                  <a:lnTo>
                    <a:pt x="189164" y="62327"/>
                  </a:lnTo>
                  <a:cubicBezTo>
                    <a:pt x="189164" y="61130"/>
                    <a:pt x="189164" y="59932"/>
                    <a:pt x="189164" y="57538"/>
                  </a:cubicBezTo>
                  <a:cubicBezTo>
                    <a:pt x="199939" y="50354"/>
                    <a:pt x="269379" y="6056"/>
                    <a:pt x="270576" y="79088"/>
                  </a:cubicBezTo>
                  <a:lnTo>
                    <a:pt x="270576" y="264660"/>
                  </a:lnTo>
                  <a:lnTo>
                    <a:pt x="270576" y="265857"/>
                  </a:lnTo>
                  <a:lnTo>
                    <a:pt x="325649" y="265857"/>
                  </a:lnTo>
                  <a:lnTo>
                    <a:pt x="325649" y="264660"/>
                  </a:lnTo>
                  <a:lnTo>
                    <a:pt x="325649" y="62327"/>
                  </a:lnTo>
                  <a:cubicBezTo>
                    <a:pt x="324452" y="70"/>
                    <a:pt x="281351" y="70"/>
                    <a:pt x="259801" y="70"/>
                  </a:cubicBezTo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E34AFB-3AF6-8A2F-B9E7-BE43736F464D}"/>
                </a:ext>
              </a:extLst>
            </p:cNvPr>
            <p:cNvSpPr/>
            <p:nvPr/>
          </p:nvSpPr>
          <p:spPr>
            <a:xfrm>
              <a:off x="11861008" y="136524"/>
              <a:ext cx="125710" cy="160430"/>
            </a:xfrm>
            <a:custGeom>
              <a:avLst/>
              <a:gdLst>
                <a:gd name="connsiteX0" fmla="*/ 113738 w 125710"/>
                <a:gd name="connsiteY0" fmla="*/ 29931 h 160430"/>
                <a:gd name="connsiteX1" fmla="*/ 3592 w 125710"/>
                <a:gd name="connsiteY1" fmla="*/ 0 h 160430"/>
                <a:gd name="connsiteX2" fmla="*/ 0 w 125710"/>
                <a:gd name="connsiteY2" fmla="*/ 0 h 160430"/>
                <a:gd name="connsiteX3" fmla="*/ 0 w 125710"/>
                <a:gd name="connsiteY3" fmla="*/ 160430 h 160430"/>
                <a:gd name="connsiteX4" fmla="*/ 125710 w 125710"/>
                <a:gd name="connsiteY4" fmla="*/ 160430 h 160430"/>
                <a:gd name="connsiteX5" fmla="*/ 125710 w 125710"/>
                <a:gd name="connsiteY5" fmla="*/ 44298 h 160430"/>
                <a:gd name="connsiteX6" fmla="*/ 113738 w 125710"/>
                <a:gd name="connsiteY6" fmla="*/ 29931 h 160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710" h="160430">
                  <a:moveTo>
                    <a:pt x="113738" y="29931"/>
                  </a:moveTo>
                  <a:lnTo>
                    <a:pt x="3592" y="0"/>
                  </a:lnTo>
                  <a:cubicBezTo>
                    <a:pt x="2394" y="0"/>
                    <a:pt x="1197" y="0"/>
                    <a:pt x="0" y="0"/>
                  </a:cubicBezTo>
                  <a:lnTo>
                    <a:pt x="0" y="160430"/>
                  </a:lnTo>
                  <a:lnTo>
                    <a:pt x="125710" y="160430"/>
                  </a:lnTo>
                  <a:lnTo>
                    <a:pt x="125710" y="44298"/>
                  </a:lnTo>
                  <a:cubicBezTo>
                    <a:pt x="124513" y="37114"/>
                    <a:pt x="120921" y="31128"/>
                    <a:pt x="113738" y="29931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CD7CF34-A09A-EC29-3FAF-38ABCFF6CF35}"/>
                </a:ext>
              </a:extLst>
            </p:cNvPr>
            <p:cNvSpPr/>
            <p:nvPr/>
          </p:nvSpPr>
          <p:spPr>
            <a:xfrm>
              <a:off x="11734101" y="296954"/>
              <a:ext cx="125710" cy="161627"/>
            </a:xfrm>
            <a:custGeom>
              <a:avLst/>
              <a:gdLst>
                <a:gd name="connsiteX0" fmla="*/ 1197 w 125710"/>
                <a:gd name="connsiteY0" fmla="*/ 9578 h 161627"/>
                <a:gd name="connsiteX1" fmla="*/ 16761 w 125710"/>
                <a:gd name="connsiteY1" fmla="*/ 64651 h 161627"/>
                <a:gd name="connsiteX2" fmla="*/ 118527 w 125710"/>
                <a:gd name="connsiteY2" fmla="*/ 159233 h 161627"/>
                <a:gd name="connsiteX3" fmla="*/ 125710 w 125710"/>
                <a:gd name="connsiteY3" fmla="*/ 161627 h 161627"/>
                <a:gd name="connsiteX4" fmla="*/ 125710 w 125710"/>
                <a:gd name="connsiteY4" fmla="*/ 0 h 161627"/>
                <a:gd name="connsiteX5" fmla="*/ 0 w 125710"/>
                <a:gd name="connsiteY5" fmla="*/ 0 h 161627"/>
                <a:gd name="connsiteX6" fmla="*/ 0 w 125710"/>
                <a:gd name="connsiteY6" fmla="*/ 9578 h 16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710" h="161627">
                  <a:moveTo>
                    <a:pt x="1197" y="9578"/>
                  </a:moveTo>
                  <a:cubicBezTo>
                    <a:pt x="1197" y="28734"/>
                    <a:pt x="5986" y="49087"/>
                    <a:pt x="16761" y="64651"/>
                  </a:cubicBezTo>
                  <a:cubicBezTo>
                    <a:pt x="33523" y="89793"/>
                    <a:pt x="64651" y="128105"/>
                    <a:pt x="118527" y="159233"/>
                  </a:cubicBezTo>
                  <a:cubicBezTo>
                    <a:pt x="120921" y="160430"/>
                    <a:pt x="123316" y="161627"/>
                    <a:pt x="125710" y="161627"/>
                  </a:cubicBezTo>
                  <a:lnTo>
                    <a:pt x="125710" y="0"/>
                  </a:lnTo>
                  <a:lnTo>
                    <a:pt x="0" y="0"/>
                  </a:lnTo>
                  <a:lnTo>
                    <a:pt x="0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</p:grpSp>
    </p:spTree>
    <p:extLst>
      <p:ext uri="{BB962C8B-B14F-4D97-AF65-F5344CB8AC3E}">
        <p14:creationId xmlns:p14="http://schemas.microsoft.com/office/powerpoint/2010/main" val="14845553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4590500-5B2D-5CC4-A4D2-117E66C3C9B1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2B4D">
              <a:alpha val="9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1CAAFC-FBB0-EAF8-D158-5E082AAA8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0076" y="2159352"/>
            <a:ext cx="8091849" cy="756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rgbClr val="50B848"/>
                </a:solidFill>
                <a:latin typeface="Museo Sans Cyrl 7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A983FF-436E-97B4-1293-1D3ED4CCA0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0076" y="3168669"/>
            <a:ext cx="8091849" cy="5252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Museo Sans Cyrl 7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K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E61227-361F-7525-24BA-672AD088CB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2697" y="5824538"/>
            <a:ext cx="3746655" cy="311277"/>
          </a:xfrm>
        </p:spPr>
        <p:txBody>
          <a:bodyPr anchor="ctr">
            <a:noAutofit/>
          </a:bodyPr>
          <a:lstStyle>
            <a:lvl1pPr marL="0" indent="0" algn="r">
              <a:buNone/>
              <a:defRPr sz="1400">
                <a:solidFill>
                  <a:srgbClr val="50B848"/>
                </a:solidFill>
                <a:latin typeface="Museo Sans Cyrl 500" panose="02000000000000000000" pitchFamily="50" charset="0"/>
              </a:defRPr>
            </a:lvl1pPr>
          </a:lstStyle>
          <a:p>
            <a:pPr lvl="0"/>
            <a:r>
              <a:rPr lang="en-US"/>
              <a:t>Speaker’s Name</a:t>
            </a:r>
            <a:endParaRPr lang="en-KE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BFCE9A3-26D3-3982-CB93-0A35107151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42696" y="6206275"/>
            <a:ext cx="3746655" cy="311277"/>
          </a:xfrm>
        </p:spPr>
        <p:txBody>
          <a:bodyPr anchor="ctr">
            <a:noAutofit/>
          </a:bodyPr>
          <a:lstStyle>
            <a:lvl1pPr marL="0" indent="0" algn="r">
              <a:buNone/>
              <a:defRPr sz="1400" i="0">
                <a:solidFill>
                  <a:schemeClr val="bg1"/>
                </a:solidFill>
                <a:latin typeface="Museo Sans Cyrl 500" panose="02000000000000000000" pitchFamily="50" charset="0"/>
              </a:defRPr>
            </a:lvl1pPr>
          </a:lstStyle>
          <a:p>
            <a:pPr lvl="0"/>
            <a:r>
              <a:rPr lang="en-US"/>
              <a:t>Date/Month/Year</a:t>
            </a:r>
            <a:endParaRPr lang="en-KE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CA48BF09-1B46-D034-53BE-BA8E34BEBF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155" y="3960000"/>
            <a:ext cx="3901691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79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potted plant&#10;&#10;Description automatically generated">
            <a:extLst>
              <a:ext uri="{FF2B5EF4-FFF2-40B4-BE49-F238E27FC236}">
                <a16:creationId xmlns:a16="http://schemas.microsoft.com/office/drawing/2014/main" id="{B771691F-E008-4E7D-0F09-9F7059965D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9" y="-45530"/>
            <a:ext cx="4644897" cy="69192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590500-5B2D-5CC4-A4D2-117E66C3C9B1}"/>
              </a:ext>
            </a:extLst>
          </p:cNvPr>
          <p:cNvSpPr>
            <a:spLocks/>
          </p:cNvSpPr>
          <p:nvPr userDrawn="1"/>
        </p:nvSpPr>
        <p:spPr>
          <a:xfrm>
            <a:off x="-348343" y="-188064"/>
            <a:ext cx="12649200" cy="7204363"/>
          </a:xfrm>
          <a:prstGeom prst="rect">
            <a:avLst/>
          </a:prstGeom>
          <a:solidFill>
            <a:srgbClr val="50B848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E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1CAAFC-FBB0-EAF8-D158-5E082AAA8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0076" y="2159352"/>
            <a:ext cx="8091849" cy="756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Museo Sans Cyrl 7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A983FF-436E-97B4-1293-1D3ED4CCA0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0076" y="3168669"/>
            <a:ext cx="8091849" cy="5252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Museo Sans Cyrl 7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K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E61227-361F-7525-24BA-672AD088CB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2697" y="5824538"/>
            <a:ext cx="3746655" cy="311277"/>
          </a:xfrm>
        </p:spPr>
        <p:txBody>
          <a:bodyPr anchor="ctr">
            <a:no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  <a:latin typeface="Museo Sans Cyrl 500" panose="02000000000000000000" pitchFamily="50" charset="0"/>
              </a:defRPr>
            </a:lvl1pPr>
          </a:lstStyle>
          <a:p>
            <a:pPr lvl="0"/>
            <a:r>
              <a:rPr lang="en-US"/>
              <a:t>Speaker’s Name</a:t>
            </a:r>
            <a:endParaRPr lang="en-KE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BFCE9A3-26D3-3982-CB93-0A35107151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42696" y="6206275"/>
            <a:ext cx="3746655" cy="311277"/>
          </a:xfrm>
        </p:spPr>
        <p:txBody>
          <a:bodyPr anchor="ctr">
            <a:noAutofit/>
          </a:bodyPr>
          <a:lstStyle>
            <a:lvl1pPr marL="0" indent="0" algn="r">
              <a:buNone/>
              <a:defRPr sz="1400" i="0">
                <a:solidFill>
                  <a:schemeClr val="tx2"/>
                </a:solidFill>
                <a:latin typeface="Museo Sans Cyrl 500" panose="02000000000000000000" pitchFamily="50" charset="0"/>
              </a:defRPr>
            </a:lvl1pPr>
          </a:lstStyle>
          <a:p>
            <a:pPr lvl="0"/>
            <a:r>
              <a:rPr lang="en-US"/>
              <a:t>Date/Month/Year</a:t>
            </a:r>
            <a:endParaRPr lang="en-KE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E3E0C806-05B7-51C0-B2D6-511F0C32C4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154" y="3960000"/>
            <a:ext cx="3901692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52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3">
    <p:bg>
      <p:bgPr>
        <a:solidFill>
          <a:srgbClr val="292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CAAFC-FBB0-EAF8-D158-5E082AAA8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660092"/>
            <a:ext cx="5680760" cy="162590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000">
                <a:solidFill>
                  <a:srgbClr val="50B848"/>
                </a:solidFill>
                <a:latin typeface="Museo Sans Cyrl 7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A983FF-436E-97B4-1293-1D3ED4CCA0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1" y="2601107"/>
            <a:ext cx="5680760" cy="5252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Museo Sans Cyrl 7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K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E61227-361F-7525-24BA-672AD088CB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1" y="3487878"/>
            <a:ext cx="3746655" cy="311277"/>
          </a:xfrm>
        </p:spPr>
        <p:txBody>
          <a:bodyPr anchor="ctr">
            <a:noAutofit/>
          </a:bodyPr>
          <a:lstStyle>
            <a:lvl1pPr marL="0" indent="0" algn="l">
              <a:buNone/>
              <a:defRPr sz="1400">
                <a:solidFill>
                  <a:srgbClr val="50B848"/>
                </a:solidFill>
                <a:latin typeface="Museo Sans Cyrl 500" panose="02000000000000000000" pitchFamily="50" charset="0"/>
              </a:defRPr>
            </a:lvl1pPr>
          </a:lstStyle>
          <a:p>
            <a:pPr lvl="0"/>
            <a:r>
              <a:rPr lang="en-US"/>
              <a:t>Speaker’s Name</a:t>
            </a:r>
            <a:endParaRPr lang="en-KE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BFCE9A3-26D3-3982-CB93-0A35107151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3869615"/>
            <a:ext cx="3746655" cy="311277"/>
          </a:xfrm>
        </p:spPr>
        <p:txBody>
          <a:bodyPr anchor="ctr">
            <a:noAutofit/>
          </a:bodyPr>
          <a:lstStyle>
            <a:lvl1pPr marL="0" indent="0" algn="l">
              <a:buNone/>
              <a:defRPr sz="1400" i="0">
                <a:solidFill>
                  <a:schemeClr val="bg1"/>
                </a:solidFill>
                <a:latin typeface="Museo Sans Cyrl 500" panose="02000000000000000000" pitchFamily="50" charset="0"/>
              </a:defRPr>
            </a:lvl1pPr>
          </a:lstStyle>
          <a:p>
            <a:pPr lvl="0"/>
            <a:r>
              <a:rPr lang="en-US"/>
              <a:t>Date/Month/Year</a:t>
            </a:r>
            <a:endParaRPr lang="en-KE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CA48BF09-1B46-D034-53BE-BA8E34BEBF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4176000"/>
            <a:ext cx="3901691" cy="1620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34A839-9E2D-B525-244F-A3D746AB99D8}"/>
              </a:ext>
            </a:extLst>
          </p:cNvPr>
          <p:cNvCxnSpPr/>
          <p:nvPr userDrawn="1"/>
        </p:nvCxnSpPr>
        <p:spPr>
          <a:xfrm>
            <a:off x="720000" y="5800892"/>
            <a:ext cx="108000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B2720DD3-C012-4E4F-C6C3-7C38303EF3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159" y="660091"/>
            <a:ext cx="2674840" cy="287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196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4">
    <p:bg>
      <p:bgPr>
        <a:solidFill>
          <a:srgbClr val="50B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CAAFC-FBB0-EAF8-D158-5E082AAA8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660092"/>
            <a:ext cx="5680760" cy="162590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000">
                <a:solidFill>
                  <a:srgbClr val="292B4D"/>
                </a:solidFill>
                <a:latin typeface="Museo Sans Cyrl 7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A983FF-436E-97B4-1293-1D3ED4CCA0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1" y="2601107"/>
            <a:ext cx="5680760" cy="5252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Museo Sans Cyrl 7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K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E61227-361F-7525-24BA-672AD088CB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1" y="3487878"/>
            <a:ext cx="3746655" cy="311277"/>
          </a:xfrm>
        </p:spPr>
        <p:txBody>
          <a:bodyPr anchor="ctr">
            <a:noAutofit/>
          </a:bodyPr>
          <a:lstStyle>
            <a:lvl1pPr marL="0" indent="0" algn="l">
              <a:buNone/>
              <a:defRPr sz="1400">
                <a:solidFill>
                  <a:srgbClr val="292B4D"/>
                </a:solidFill>
                <a:latin typeface="Museo Sans Cyrl 500" panose="02000000000000000000" pitchFamily="50" charset="0"/>
              </a:defRPr>
            </a:lvl1pPr>
          </a:lstStyle>
          <a:p>
            <a:pPr lvl="0"/>
            <a:r>
              <a:rPr lang="en-US"/>
              <a:t>Speaker’s Name</a:t>
            </a:r>
            <a:endParaRPr lang="en-KE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BFCE9A3-26D3-3982-CB93-0A35107151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3869615"/>
            <a:ext cx="3746655" cy="311277"/>
          </a:xfrm>
        </p:spPr>
        <p:txBody>
          <a:bodyPr anchor="ctr">
            <a:noAutofit/>
          </a:bodyPr>
          <a:lstStyle>
            <a:lvl1pPr marL="0" indent="0" algn="l">
              <a:buNone/>
              <a:defRPr sz="1400" i="0">
                <a:solidFill>
                  <a:schemeClr val="bg1"/>
                </a:solidFill>
                <a:latin typeface="Museo Sans Cyrl 500" panose="02000000000000000000" pitchFamily="50" charset="0"/>
              </a:defRPr>
            </a:lvl1pPr>
          </a:lstStyle>
          <a:p>
            <a:pPr lvl="0"/>
            <a:r>
              <a:rPr lang="en-US"/>
              <a:t>Date/Month/Year</a:t>
            </a:r>
            <a:endParaRPr lang="en-KE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34A839-9E2D-B525-244F-A3D746AB99D8}"/>
              </a:ext>
            </a:extLst>
          </p:cNvPr>
          <p:cNvCxnSpPr/>
          <p:nvPr userDrawn="1"/>
        </p:nvCxnSpPr>
        <p:spPr>
          <a:xfrm>
            <a:off x="720000" y="5800892"/>
            <a:ext cx="10800000" cy="0"/>
          </a:xfrm>
          <a:prstGeom prst="line">
            <a:avLst/>
          </a:prstGeom>
          <a:ln w="63500">
            <a:solidFill>
              <a:srgbClr val="292B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B2720DD3-C012-4E4F-C6C3-7C38303EF3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159" y="660091"/>
            <a:ext cx="2674840" cy="2872643"/>
          </a:xfrm>
          <a:prstGeom prst="rect">
            <a:avLst/>
          </a:prstGeom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B07995B4-8D52-2A49-DBA7-499AB7B92F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4176000"/>
            <a:ext cx="3901692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89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5AD9E96-5258-C401-1366-EEE12A727AF1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437465" y="364684"/>
            <a:ext cx="11376822" cy="6152867"/>
          </a:xfrm>
          <a:custGeom>
            <a:avLst/>
            <a:gdLst>
              <a:gd name="connsiteX0" fmla="*/ 113738 w 125710"/>
              <a:gd name="connsiteY0" fmla="*/ 29931 h 160430"/>
              <a:gd name="connsiteX1" fmla="*/ 3592 w 125710"/>
              <a:gd name="connsiteY1" fmla="*/ 0 h 160430"/>
              <a:gd name="connsiteX2" fmla="*/ 0 w 125710"/>
              <a:gd name="connsiteY2" fmla="*/ 0 h 160430"/>
              <a:gd name="connsiteX3" fmla="*/ 0 w 125710"/>
              <a:gd name="connsiteY3" fmla="*/ 160430 h 160430"/>
              <a:gd name="connsiteX4" fmla="*/ 125710 w 125710"/>
              <a:gd name="connsiteY4" fmla="*/ 160430 h 160430"/>
              <a:gd name="connsiteX5" fmla="*/ 125710 w 125710"/>
              <a:gd name="connsiteY5" fmla="*/ 44298 h 160430"/>
              <a:gd name="connsiteX6" fmla="*/ 113738 w 125710"/>
              <a:gd name="connsiteY6" fmla="*/ 29931 h 16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710" h="160430">
                <a:moveTo>
                  <a:pt x="113738" y="29931"/>
                </a:moveTo>
                <a:lnTo>
                  <a:pt x="3592" y="0"/>
                </a:lnTo>
                <a:cubicBezTo>
                  <a:pt x="2394" y="0"/>
                  <a:pt x="1197" y="0"/>
                  <a:pt x="0" y="0"/>
                </a:cubicBezTo>
                <a:lnTo>
                  <a:pt x="0" y="160430"/>
                </a:lnTo>
                <a:lnTo>
                  <a:pt x="125710" y="160430"/>
                </a:lnTo>
                <a:lnTo>
                  <a:pt x="125710" y="44298"/>
                </a:lnTo>
                <a:cubicBezTo>
                  <a:pt x="124513" y="37114"/>
                  <a:pt x="120921" y="31128"/>
                  <a:pt x="113738" y="29931"/>
                </a:cubicBezTo>
              </a:path>
            </a:pathLst>
          </a:custGeom>
          <a:solidFill>
            <a:srgbClr val="292B4D"/>
          </a:solidFill>
          <a:ln w="11922" cap="flat">
            <a:noFill/>
            <a:prstDash val="solid"/>
            <a:miter/>
          </a:ln>
        </p:spPr>
        <p:txBody>
          <a:bodyPr rtlCol="0" anchor="ctr"/>
          <a:lstStyle/>
          <a:p>
            <a:endParaRPr lang="en-K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1CAAFC-FBB0-EAF8-D158-5E082AAA8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0076" y="2159352"/>
            <a:ext cx="8091849" cy="756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chemeClr val="accent2"/>
                </a:solidFill>
                <a:latin typeface="Museo Sans Cyrl 7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A983FF-436E-97B4-1293-1D3ED4CCA0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0076" y="3168669"/>
            <a:ext cx="8091849" cy="5252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Museo Sans Cyrl 7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K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E61227-361F-7525-24BA-672AD088CB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2697" y="5824538"/>
            <a:ext cx="3746655" cy="311277"/>
          </a:xfrm>
        </p:spPr>
        <p:txBody>
          <a:bodyPr anchor="ctr">
            <a:no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  <a:latin typeface="Museo Sans Cyrl 500" panose="02000000000000000000" pitchFamily="50" charset="0"/>
              </a:defRPr>
            </a:lvl1pPr>
          </a:lstStyle>
          <a:p>
            <a:pPr lvl="0"/>
            <a:r>
              <a:rPr lang="en-US"/>
              <a:t>Speaker’s Name</a:t>
            </a:r>
            <a:endParaRPr lang="en-KE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BFCE9A3-26D3-3982-CB93-0A35107151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42696" y="6206275"/>
            <a:ext cx="3746655" cy="311277"/>
          </a:xfrm>
        </p:spPr>
        <p:txBody>
          <a:bodyPr anchor="ctr">
            <a:noAutofit/>
          </a:bodyPr>
          <a:lstStyle>
            <a:lvl1pPr marL="0" indent="0" algn="r">
              <a:buNone/>
              <a:defRPr sz="1400" i="0">
                <a:solidFill>
                  <a:schemeClr val="tx2"/>
                </a:solidFill>
                <a:latin typeface="Museo Sans Cyrl 500" panose="02000000000000000000" pitchFamily="50" charset="0"/>
              </a:defRPr>
            </a:lvl1pPr>
          </a:lstStyle>
          <a:p>
            <a:pPr lvl="0"/>
            <a:r>
              <a:rPr lang="en-US"/>
              <a:t>Date/Month/Year</a:t>
            </a:r>
            <a:endParaRPr lang="en-KE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D2BDA04D-60E9-75FC-2B00-52EC4884FD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155" y="3960000"/>
            <a:ext cx="3901691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637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5AD9E96-5258-C401-1366-EEE12A727AF1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437464" y="360217"/>
            <a:ext cx="6755719" cy="6157331"/>
          </a:xfrm>
          <a:custGeom>
            <a:avLst/>
            <a:gdLst>
              <a:gd name="connsiteX0" fmla="*/ 113738 w 125710"/>
              <a:gd name="connsiteY0" fmla="*/ 29931 h 160430"/>
              <a:gd name="connsiteX1" fmla="*/ 3592 w 125710"/>
              <a:gd name="connsiteY1" fmla="*/ 0 h 160430"/>
              <a:gd name="connsiteX2" fmla="*/ 0 w 125710"/>
              <a:gd name="connsiteY2" fmla="*/ 0 h 160430"/>
              <a:gd name="connsiteX3" fmla="*/ 0 w 125710"/>
              <a:gd name="connsiteY3" fmla="*/ 160430 h 160430"/>
              <a:gd name="connsiteX4" fmla="*/ 125710 w 125710"/>
              <a:gd name="connsiteY4" fmla="*/ 160430 h 160430"/>
              <a:gd name="connsiteX5" fmla="*/ 125710 w 125710"/>
              <a:gd name="connsiteY5" fmla="*/ 44298 h 160430"/>
              <a:gd name="connsiteX6" fmla="*/ 113738 w 125710"/>
              <a:gd name="connsiteY6" fmla="*/ 29931 h 16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710" h="160430">
                <a:moveTo>
                  <a:pt x="113738" y="29931"/>
                </a:moveTo>
                <a:lnTo>
                  <a:pt x="3592" y="0"/>
                </a:lnTo>
                <a:cubicBezTo>
                  <a:pt x="2394" y="0"/>
                  <a:pt x="1197" y="0"/>
                  <a:pt x="0" y="0"/>
                </a:cubicBezTo>
                <a:lnTo>
                  <a:pt x="0" y="160430"/>
                </a:lnTo>
                <a:lnTo>
                  <a:pt x="125710" y="160430"/>
                </a:lnTo>
                <a:lnTo>
                  <a:pt x="125710" y="44298"/>
                </a:lnTo>
                <a:cubicBezTo>
                  <a:pt x="124513" y="37114"/>
                  <a:pt x="120921" y="31128"/>
                  <a:pt x="113738" y="29931"/>
                </a:cubicBezTo>
              </a:path>
            </a:pathLst>
          </a:custGeom>
          <a:solidFill>
            <a:srgbClr val="292B4D"/>
          </a:solidFill>
          <a:ln w="11922" cap="flat">
            <a:noFill/>
            <a:prstDash val="solid"/>
            <a:miter/>
          </a:ln>
        </p:spPr>
        <p:txBody>
          <a:bodyPr rtlCol="0" anchor="ctr"/>
          <a:lstStyle/>
          <a:p>
            <a:endParaRPr lang="en-K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1CAAFC-FBB0-EAF8-D158-5E082AAA8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9436" y="934075"/>
            <a:ext cx="6141626" cy="126237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chemeClr val="accent2"/>
                </a:solidFill>
                <a:latin typeface="Museo Sans Cyrl 7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A983FF-436E-97B4-1293-1D3ED4CCA0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9436" y="2574085"/>
            <a:ext cx="6141626" cy="5252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Museo Sans Cyrl 7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K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E61227-361F-7525-24BA-672AD088CB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2697" y="5824538"/>
            <a:ext cx="3746655" cy="311277"/>
          </a:xfrm>
        </p:spPr>
        <p:txBody>
          <a:bodyPr anchor="ctr">
            <a:no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  <a:latin typeface="Museo Sans Cyrl 500" panose="02000000000000000000" pitchFamily="50" charset="0"/>
              </a:defRPr>
            </a:lvl1pPr>
          </a:lstStyle>
          <a:p>
            <a:pPr lvl="0"/>
            <a:r>
              <a:rPr lang="en-US"/>
              <a:t>Speaker’s Name</a:t>
            </a:r>
            <a:endParaRPr lang="en-KE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BFCE9A3-26D3-3982-CB93-0A35107151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42696" y="6206275"/>
            <a:ext cx="3746655" cy="311277"/>
          </a:xfrm>
        </p:spPr>
        <p:txBody>
          <a:bodyPr anchor="ctr">
            <a:noAutofit/>
          </a:bodyPr>
          <a:lstStyle>
            <a:lvl1pPr marL="0" indent="0" algn="r">
              <a:buNone/>
              <a:defRPr sz="1400" i="0">
                <a:solidFill>
                  <a:schemeClr val="tx2"/>
                </a:solidFill>
                <a:latin typeface="Museo Sans Cyrl 500" panose="02000000000000000000" pitchFamily="50" charset="0"/>
              </a:defRPr>
            </a:lvl1pPr>
          </a:lstStyle>
          <a:p>
            <a:pPr lvl="0"/>
            <a:r>
              <a:rPr lang="en-US"/>
              <a:t>Date/Month/Year</a:t>
            </a:r>
            <a:endParaRPr lang="en-KE"/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5510451B-3C67-1FA8-52FA-615CC8A19A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477" y="3960000"/>
            <a:ext cx="3901691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56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DFD88-635D-D66B-0994-4F37357CE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A38355-544B-B6D9-1C13-33EF8874B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E89CC-70DB-1FDF-19DB-07367EE86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5F83-B59E-4F3E-9DB6-AE89D7DCD887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DDC19-3C97-E6ED-931C-54777BB77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6191F-F5C8-92DF-B16B-0DE5BB4ED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8DC91-21DD-4D3E-9D18-2B54682D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004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CAAFC-FBB0-EAF8-D158-5E082AAA8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7934" y="1395167"/>
            <a:ext cx="5487787" cy="165441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Museo Sans Cyrl 7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A983FF-436E-97B4-1293-1D3ED4CCA0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7934" y="3308573"/>
            <a:ext cx="5487787" cy="8414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>
                <a:solidFill>
                  <a:schemeClr val="tx2"/>
                </a:solidFill>
                <a:latin typeface="Museo Sans Cyrl 7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K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E61227-361F-7525-24BA-672AD088CB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89066" y="5758550"/>
            <a:ext cx="3746655" cy="311277"/>
          </a:xfrm>
        </p:spPr>
        <p:txBody>
          <a:bodyPr anchor="ctr">
            <a:no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  <a:latin typeface="Museo Sans Cyrl 500" panose="02000000000000000000" pitchFamily="50" charset="0"/>
              </a:defRPr>
            </a:lvl1pPr>
          </a:lstStyle>
          <a:p>
            <a:pPr lvl="0"/>
            <a:r>
              <a:rPr lang="en-US"/>
              <a:t>Speaker’s Name</a:t>
            </a:r>
            <a:endParaRPr lang="en-KE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BFCE9A3-26D3-3982-CB93-0A35107151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89066" y="6233880"/>
            <a:ext cx="3746655" cy="311277"/>
          </a:xfrm>
        </p:spPr>
        <p:txBody>
          <a:bodyPr anchor="ctr">
            <a:noAutofit/>
          </a:bodyPr>
          <a:lstStyle>
            <a:lvl1pPr marL="0" indent="0" algn="r">
              <a:buNone/>
              <a:defRPr sz="1400" i="0">
                <a:solidFill>
                  <a:schemeClr val="tx2"/>
                </a:solidFill>
                <a:latin typeface="Museo Sans Cyrl 500" panose="02000000000000000000" pitchFamily="50" charset="0"/>
              </a:defRPr>
            </a:lvl1pPr>
          </a:lstStyle>
          <a:p>
            <a:pPr lvl="0"/>
            <a:r>
              <a:rPr lang="en-US"/>
              <a:t>Date/Month/Year</a:t>
            </a:r>
            <a:endParaRPr lang="en-KE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5E3131E-8132-A88E-DF3F-C8867EF50D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80000" y="288000"/>
            <a:ext cx="1855721" cy="57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830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58FEAE-DCCA-819A-81C8-A492F58B16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8C6B9-ACB2-E0AE-F819-F7C507F7F2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F17107-F895-4B10-8B60-DEB006E3E71F}" type="slidenum">
              <a:rPr lang="en-KE" smtClean="0"/>
              <a:pPr/>
              <a:t>‹#›</a:t>
            </a:fld>
            <a:endParaRPr lang="en-K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664C80-E846-25D5-3BBC-83CCFF7300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D4EB5E9-17EF-E356-C364-B9FCBA88EB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50076" y="3051000"/>
            <a:ext cx="8091849" cy="756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200">
                <a:solidFill>
                  <a:srgbClr val="50B848"/>
                </a:solidFill>
                <a:latin typeface="Museo Sans Cyrl 700" panose="02000000000000000000" pitchFamily="50" charset="0"/>
              </a:defRPr>
            </a:lvl1pPr>
          </a:lstStyle>
          <a:p>
            <a:r>
              <a:rPr lang="en-US"/>
              <a:t>Enter Section Title</a:t>
            </a:r>
            <a:endParaRPr lang="en-KE"/>
          </a:p>
        </p:txBody>
      </p:sp>
      <p:grpSp>
        <p:nvGrpSpPr>
          <p:cNvPr id="7" name="Graphic 5">
            <a:extLst>
              <a:ext uri="{FF2B5EF4-FFF2-40B4-BE49-F238E27FC236}">
                <a16:creationId xmlns:a16="http://schemas.microsoft.com/office/drawing/2014/main" id="{A2ACE468-FBBA-001D-0470-E90EFA938FDF}"/>
              </a:ext>
            </a:extLst>
          </p:cNvPr>
          <p:cNvGrpSpPr/>
          <p:nvPr userDrawn="1"/>
        </p:nvGrpSpPr>
        <p:grpSpPr>
          <a:xfrm>
            <a:off x="5166344" y="5358764"/>
            <a:ext cx="1859312" cy="579463"/>
            <a:chOff x="10127406" y="136524"/>
            <a:chExt cx="1859312" cy="57946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50B3A8-C7F5-8BB7-9402-315BA27F7DC9}"/>
                </a:ext>
              </a:extLst>
            </p:cNvPr>
            <p:cNvSpPr/>
            <p:nvPr/>
          </p:nvSpPr>
          <p:spPr>
            <a:xfrm>
              <a:off x="10691305" y="620208"/>
              <a:ext cx="53875" cy="74228"/>
            </a:xfrm>
            <a:custGeom>
              <a:avLst/>
              <a:gdLst>
                <a:gd name="connsiteX0" fmla="*/ 7183 w 53875"/>
                <a:gd name="connsiteY0" fmla="*/ 5986 h 74228"/>
                <a:gd name="connsiteX1" fmla="*/ 0 w 53875"/>
                <a:gd name="connsiteY1" fmla="*/ 5986 h 74228"/>
                <a:gd name="connsiteX2" fmla="*/ 0 w 53875"/>
                <a:gd name="connsiteY2" fmla="*/ 0 h 74228"/>
                <a:gd name="connsiteX3" fmla="*/ 31128 w 53875"/>
                <a:gd name="connsiteY3" fmla="*/ 0 h 74228"/>
                <a:gd name="connsiteX4" fmla="*/ 53876 w 53875"/>
                <a:gd name="connsiteY4" fmla="*/ 22748 h 74228"/>
                <a:gd name="connsiteX5" fmla="*/ 31128 w 53875"/>
                <a:gd name="connsiteY5" fmla="*/ 45495 h 74228"/>
                <a:gd name="connsiteX6" fmla="*/ 14367 w 53875"/>
                <a:gd name="connsiteY6" fmla="*/ 45495 h 74228"/>
                <a:gd name="connsiteX7" fmla="*/ 14367 w 53875"/>
                <a:gd name="connsiteY7" fmla="*/ 74229 h 74228"/>
                <a:gd name="connsiteX8" fmla="*/ 7183 w 53875"/>
                <a:gd name="connsiteY8" fmla="*/ 74229 h 74228"/>
                <a:gd name="connsiteX9" fmla="*/ 7183 w 53875"/>
                <a:gd name="connsiteY9" fmla="*/ 5986 h 74228"/>
                <a:gd name="connsiteX10" fmla="*/ 31128 w 53875"/>
                <a:gd name="connsiteY10" fmla="*/ 38312 h 74228"/>
                <a:gd name="connsiteX11" fmla="*/ 47890 w 53875"/>
                <a:gd name="connsiteY11" fmla="*/ 21550 h 74228"/>
                <a:gd name="connsiteX12" fmla="*/ 31128 w 53875"/>
                <a:gd name="connsiteY12" fmla="*/ 5986 h 74228"/>
                <a:gd name="connsiteX13" fmla="*/ 14367 w 53875"/>
                <a:gd name="connsiteY13" fmla="*/ 5986 h 74228"/>
                <a:gd name="connsiteX14" fmla="*/ 14367 w 53875"/>
                <a:gd name="connsiteY14" fmla="*/ 38312 h 74228"/>
                <a:gd name="connsiteX15" fmla="*/ 31128 w 53875"/>
                <a:gd name="connsiteY15" fmla="*/ 38312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3875" h="74228">
                  <a:moveTo>
                    <a:pt x="7183" y="5986"/>
                  </a:moveTo>
                  <a:lnTo>
                    <a:pt x="0" y="5986"/>
                  </a:lnTo>
                  <a:lnTo>
                    <a:pt x="0" y="0"/>
                  </a:lnTo>
                  <a:lnTo>
                    <a:pt x="31128" y="0"/>
                  </a:lnTo>
                  <a:cubicBezTo>
                    <a:pt x="44298" y="0"/>
                    <a:pt x="53876" y="8381"/>
                    <a:pt x="53876" y="22748"/>
                  </a:cubicBezTo>
                  <a:cubicBezTo>
                    <a:pt x="53876" y="37114"/>
                    <a:pt x="44298" y="45495"/>
                    <a:pt x="31128" y="45495"/>
                  </a:cubicBezTo>
                  <a:lnTo>
                    <a:pt x="14367" y="45495"/>
                  </a:lnTo>
                  <a:lnTo>
                    <a:pt x="14367" y="74229"/>
                  </a:lnTo>
                  <a:lnTo>
                    <a:pt x="7183" y="74229"/>
                  </a:lnTo>
                  <a:lnTo>
                    <a:pt x="7183" y="5986"/>
                  </a:lnTo>
                  <a:close/>
                  <a:moveTo>
                    <a:pt x="31128" y="38312"/>
                  </a:moveTo>
                  <a:cubicBezTo>
                    <a:pt x="40706" y="38312"/>
                    <a:pt x="47890" y="32325"/>
                    <a:pt x="47890" y="21550"/>
                  </a:cubicBezTo>
                  <a:cubicBezTo>
                    <a:pt x="47890" y="11972"/>
                    <a:pt x="41903" y="5986"/>
                    <a:pt x="31128" y="5986"/>
                  </a:cubicBezTo>
                  <a:lnTo>
                    <a:pt x="14367" y="5986"/>
                  </a:lnTo>
                  <a:lnTo>
                    <a:pt x="14367" y="38312"/>
                  </a:lnTo>
                  <a:lnTo>
                    <a:pt x="31128" y="38312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6ECD9B4-F6EB-4BD5-180C-9DF592BC7294}"/>
                </a:ext>
              </a:extLst>
            </p:cNvPr>
            <p:cNvSpPr/>
            <p:nvPr/>
          </p:nvSpPr>
          <p:spPr>
            <a:xfrm>
              <a:off x="10752289" y="639364"/>
              <a:ext cx="56345" cy="56270"/>
            </a:xfrm>
            <a:custGeom>
              <a:avLst/>
              <a:gdLst>
                <a:gd name="connsiteX0" fmla="*/ 27612 w 56345"/>
                <a:gd name="connsiteY0" fmla="*/ 0 h 56270"/>
                <a:gd name="connsiteX1" fmla="*/ 56346 w 56345"/>
                <a:gd name="connsiteY1" fmla="*/ 27537 h 56270"/>
                <a:gd name="connsiteX2" fmla="*/ 28809 w 56345"/>
                <a:gd name="connsiteY2" fmla="*/ 56270 h 56270"/>
                <a:gd name="connsiteX3" fmla="*/ 76 w 56345"/>
                <a:gd name="connsiteY3" fmla="*/ 27537 h 56270"/>
                <a:gd name="connsiteX4" fmla="*/ 27612 w 56345"/>
                <a:gd name="connsiteY4" fmla="*/ 0 h 56270"/>
                <a:gd name="connsiteX5" fmla="*/ 27612 w 56345"/>
                <a:gd name="connsiteY5" fmla="*/ 49087 h 56270"/>
                <a:gd name="connsiteX6" fmla="*/ 47965 w 56345"/>
                <a:gd name="connsiteY6" fmla="*/ 27537 h 56270"/>
                <a:gd name="connsiteX7" fmla="*/ 27612 w 56345"/>
                <a:gd name="connsiteY7" fmla="*/ 5986 h 56270"/>
                <a:gd name="connsiteX8" fmla="*/ 7259 w 56345"/>
                <a:gd name="connsiteY8" fmla="*/ 27537 h 56270"/>
                <a:gd name="connsiteX9" fmla="*/ 27612 w 56345"/>
                <a:gd name="connsiteY9" fmla="*/ 49087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345" h="56270">
                  <a:moveTo>
                    <a:pt x="27612" y="0"/>
                  </a:moveTo>
                  <a:cubicBezTo>
                    <a:pt x="43176" y="0"/>
                    <a:pt x="56346" y="11972"/>
                    <a:pt x="56346" y="27537"/>
                  </a:cubicBezTo>
                  <a:cubicBezTo>
                    <a:pt x="56346" y="43101"/>
                    <a:pt x="43176" y="56270"/>
                    <a:pt x="28809" y="56270"/>
                  </a:cubicBezTo>
                  <a:cubicBezTo>
                    <a:pt x="13245" y="56270"/>
                    <a:pt x="76" y="44298"/>
                    <a:pt x="76" y="27537"/>
                  </a:cubicBezTo>
                  <a:cubicBezTo>
                    <a:pt x="-1122" y="11972"/>
                    <a:pt x="12048" y="0"/>
                    <a:pt x="27612" y="0"/>
                  </a:cubicBezTo>
                  <a:moveTo>
                    <a:pt x="27612" y="49087"/>
                  </a:moveTo>
                  <a:cubicBezTo>
                    <a:pt x="38387" y="49087"/>
                    <a:pt x="47965" y="39509"/>
                    <a:pt x="47965" y="27537"/>
                  </a:cubicBezTo>
                  <a:cubicBezTo>
                    <a:pt x="47965" y="15564"/>
                    <a:pt x="38387" y="5986"/>
                    <a:pt x="27612" y="5986"/>
                  </a:cubicBezTo>
                  <a:cubicBezTo>
                    <a:pt x="15640" y="5986"/>
                    <a:pt x="7259" y="15564"/>
                    <a:pt x="7259" y="27537"/>
                  </a:cubicBezTo>
                  <a:cubicBezTo>
                    <a:pt x="7259" y="39509"/>
                    <a:pt x="15640" y="49087"/>
                    <a:pt x="27612" y="49087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E15EA47-7504-1BEB-3406-51583911DFA9}"/>
                </a:ext>
              </a:extLst>
            </p:cNvPr>
            <p:cNvSpPr/>
            <p:nvPr/>
          </p:nvSpPr>
          <p:spPr>
            <a:xfrm>
              <a:off x="10813424" y="640561"/>
              <a:ext cx="83806" cy="53875"/>
            </a:xfrm>
            <a:custGeom>
              <a:avLst/>
              <a:gdLst>
                <a:gd name="connsiteX0" fmla="*/ 4789 w 83806"/>
                <a:gd name="connsiteY0" fmla="*/ 8381 h 53875"/>
                <a:gd name="connsiteX1" fmla="*/ 1197 w 83806"/>
                <a:gd name="connsiteY1" fmla="*/ 5986 h 53875"/>
                <a:gd name="connsiteX2" fmla="*/ 0 w 83806"/>
                <a:gd name="connsiteY2" fmla="*/ 5986 h 53875"/>
                <a:gd name="connsiteX3" fmla="*/ 0 w 83806"/>
                <a:gd name="connsiteY3" fmla="*/ 0 h 53875"/>
                <a:gd name="connsiteX4" fmla="*/ 3592 w 83806"/>
                <a:gd name="connsiteY4" fmla="*/ 0 h 53875"/>
                <a:gd name="connsiteX5" fmla="*/ 11972 w 83806"/>
                <a:gd name="connsiteY5" fmla="*/ 5986 h 53875"/>
                <a:gd name="connsiteX6" fmla="*/ 22748 w 83806"/>
                <a:gd name="connsiteY6" fmla="*/ 39509 h 53875"/>
                <a:gd name="connsiteX7" fmla="*/ 23945 w 83806"/>
                <a:gd name="connsiteY7" fmla="*/ 45495 h 53875"/>
                <a:gd name="connsiteX8" fmla="*/ 23945 w 83806"/>
                <a:gd name="connsiteY8" fmla="*/ 45495 h 53875"/>
                <a:gd name="connsiteX9" fmla="*/ 25142 w 83806"/>
                <a:gd name="connsiteY9" fmla="*/ 39509 h 53875"/>
                <a:gd name="connsiteX10" fmla="*/ 38312 w 83806"/>
                <a:gd name="connsiteY10" fmla="*/ 0 h 53875"/>
                <a:gd name="connsiteX11" fmla="*/ 45495 w 83806"/>
                <a:gd name="connsiteY11" fmla="*/ 0 h 53875"/>
                <a:gd name="connsiteX12" fmla="*/ 58665 w 83806"/>
                <a:gd name="connsiteY12" fmla="*/ 39509 h 53875"/>
                <a:gd name="connsiteX13" fmla="*/ 59862 w 83806"/>
                <a:gd name="connsiteY13" fmla="*/ 45495 h 53875"/>
                <a:gd name="connsiteX14" fmla="*/ 59862 w 83806"/>
                <a:gd name="connsiteY14" fmla="*/ 45495 h 53875"/>
                <a:gd name="connsiteX15" fmla="*/ 61059 w 83806"/>
                <a:gd name="connsiteY15" fmla="*/ 39509 h 53875"/>
                <a:gd name="connsiteX16" fmla="*/ 71834 w 83806"/>
                <a:gd name="connsiteY16" fmla="*/ 5986 h 53875"/>
                <a:gd name="connsiteX17" fmla="*/ 80215 w 83806"/>
                <a:gd name="connsiteY17" fmla="*/ 0 h 53875"/>
                <a:gd name="connsiteX18" fmla="*/ 83807 w 83806"/>
                <a:gd name="connsiteY18" fmla="*/ 0 h 53875"/>
                <a:gd name="connsiteX19" fmla="*/ 83807 w 83806"/>
                <a:gd name="connsiteY19" fmla="*/ 5986 h 53875"/>
                <a:gd name="connsiteX20" fmla="*/ 82609 w 83806"/>
                <a:gd name="connsiteY20" fmla="*/ 5986 h 53875"/>
                <a:gd name="connsiteX21" fmla="*/ 79018 w 83806"/>
                <a:gd name="connsiteY21" fmla="*/ 8381 h 53875"/>
                <a:gd name="connsiteX22" fmla="*/ 63454 w 83806"/>
                <a:gd name="connsiteY22" fmla="*/ 52679 h 53875"/>
                <a:gd name="connsiteX23" fmla="*/ 55073 w 83806"/>
                <a:gd name="connsiteY23" fmla="*/ 52679 h 53875"/>
                <a:gd name="connsiteX24" fmla="*/ 44298 w 83806"/>
                <a:gd name="connsiteY24" fmla="*/ 15564 h 53875"/>
                <a:gd name="connsiteX25" fmla="*/ 43101 w 83806"/>
                <a:gd name="connsiteY25" fmla="*/ 9578 h 53875"/>
                <a:gd name="connsiteX26" fmla="*/ 43101 w 83806"/>
                <a:gd name="connsiteY26" fmla="*/ 9578 h 53875"/>
                <a:gd name="connsiteX27" fmla="*/ 41903 w 83806"/>
                <a:gd name="connsiteY27" fmla="*/ 15564 h 53875"/>
                <a:gd name="connsiteX28" fmla="*/ 28734 w 83806"/>
                <a:gd name="connsiteY28" fmla="*/ 53876 h 53875"/>
                <a:gd name="connsiteX29" fmla="*/ 20353 w 83806"/>
                <a:gd name="connsiteY29" fmla="*/ 53876 h 53875"/>
                <a:gd name="connsiteX30" fmla="*/ 4789 w 83806"/>
                <a:gd name="connsiteY30" fmla="*/ 8381 h 5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3806" h="53875">
                  <a:moveTo>
                    <a:pt x="4789" y="8381"/>
                  </a:moveTo>
                  <a:cubicBezTo>
                    <a:pt x="3592" y="5986"/>
                    <a:pt x="2394" y="5986"/>
                    <a:pt x="1197" y="5986"/>
                  </a:cubicBezTo>
                  <a:lnTo>
                    <a:pt x="0" y="5986"/>
                  </a:lnTo>
                  <a:lnTo>
                    <a:pt x="0" y="0"/>
                  </a:lnTo>
                  <a:lnTo>
                    <a:pt x="3592" y="0"/>
                  </a:lnTo>
                  <a:cubicBezTo>
                    <a:pt x="8381" y="0"/>
                    <a:pt x="10775" y="1197"/>
                    <a:pt x="11972" y="5986"/>
                  </a:cubicBezTo>
                  <a:lnTo>
                    <a:pt x="22748" y="39509"/>
                  </a:lnTo>
                  <a:cubicBezTo>
                    <a:pt x="23945" y="41903"/>
                    <a:pt x="23945" y="45495"/>
                    <a:pt x="23945" y="45495"/>
                  </a:cubicBezTo>
                  <a:lnTo>
                    <a:pt x="23945" y="45495"/>
                  </a:lnTo>
                  <a:cubicBezTo>
                    <a:pt x="23945" y="45495"/>
                    <a:pt x="25142" y="41903"/>
                    <a:pt x="25142" y="39509"/>
                  </a:cubicBezTo>
                  <a:lnTo>
                    <a:pt x="38312" y="0"/>
                  </a:lnTo>
                  <a:lnTo>
                    <a:pt x="45495" y="0"/>
                  </a:lnTo>
                  <a:lnTo>
                    <a:pt x="58665" y="39509"/>
                  </a:lnTo>
                  <a:cubicBezTo>
                    <a:pt x="59862" y="41903"/>
                    <a:pt x="59862" y="45495"/>
                    <a:pt x="59862" y="45495"/>
                  </a:cubicBezTo>
                  <a:lnTo>
                    <a:pt x="59862" y="45495"/>
                  </a:lnTo>
                  <a:cubicBezTo>
                    <a:pt x="59862" y="45495"/>
                    <a:pt x="61059" y="41903"/>
                    <a:pt x="61059" y="39509"/>
                  </a:cubicBezTo>
                  <a:lnTo>
                    <a:pt x="71834" y="5986"/>
                  </a:lnTo>
                  <a:cubicBezTo>
                    <a:pt x="73032" y="1197"/>
                    <a:pt x="75426" y="0"/>
                    <a:pt x="80215" y="0"/>
                  </a:cubicBezTo>
                  <a:lnTo>
                    <a:pt x="83807" y="0"/>
                  </a:lnTo>
                  <a:lnTo>
                    <a:pt x="83807" y="5986"/>
                  </a:lnTo>
                  <a:lnTo>
                    <a:pt x="82609" y="5986"/>
                  </a:lnTo>
                  <a:cubicBezTo>
                    <a:pt x="81412" y="5986"/>
                    <a:pt x="79018" y="5986"/>
                    <a:pt x="79018" y="8381"/>
                  </a:cubicBezTo>
                  <a:lnTo>
                    <a:pt x="63454" y="52679"/>
                  </a:lnTo>
                  <a:lnTo>
                    <a:pt x="55073" y="52679"/>
                  </a:lnTo>
                  <a:lnTo>
                    <a:pt x="44298" y="15564"/>
                  </a:lnTo>
                  <a:cubicBezTo>
                    <a:pt x="43101" y="13170"/>
                    <a:pt x="43101" y="9578"/>
                    <a:pt x="43101" y="9578"/>
                  </a:cubicBezTo>
                  <a:lnTo>
                    <a:pt x="43101" y="9578"/>
                  </a:lnTo>
                  <a:cubicBezTo>
                    <a:pt x="43101" y="9578"/>
                    <a:pt x="41903" y="13170"/>
                    <a:pt x="41903" y="15564"/>
                  </a:cubicBezTo>
                  <a:lnTo>
                    <a:pt x="28734" y="53876"/>
                  </a:lnTo>
                  <a:lnTo>
                    <a:pt x="20353" y="53876"/>
                  </a:lnTo>
                  <a:lnTo>
                    <a:pt x="4789" y="8381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0441FB7-DE84-0BAD-8944-F2594D287FB1}"/>
                </a:ext>
              </a:extLst>
            </p:cNvPr>
            <p:cNvSpPr/>
            <p:nvPr/>
          </p:nvSpPr>
          <p:spPr>
            <a:xfrm>
              <a:off x="10904414" y="639364"/>
              <a:ext cx="49086" cy="56270"/>
            </a:xfrm>
            <a:custGeom>
              <a:avLst/>
              <a:gdLst>
                <a:gd name="connsiteX0" fmla="*/ 26339 w 49086"/>
                <a:gd name="connsiteY0" fmla="*/ 0 h 56270"/>
                <a:gd name="connsiteX1" fmla="*/ 49087 w 49086"/>
                <a:gd name="connsiteY1" fmla="*/ 25142 h 56270"/>
                <a:gd name="connsiteX2" fmla="*/ 49087 w 49086"/>
                <a:gd name="connsiteY2" fmla="*/ 28734 h 56270"/>
                <a:gd name="connsiteX3" fmla="*/ 8381 w 49086"/>
                <a:gd name="connsiteY3" fmla="*/ 28734 h 56270"/>
                <a:gd name="connsiteX4" fmla="*/ 28734 w 49086"/>
                <a:gd name="connsiteY4" fmla="*/ 50284 h 56270"/>
                <a:gd name="connsiteX5" fmla="*/ 44298 w 49086"/>
                <a:gd name="connsiteY5" fmla="*/ 44298 h 56270"/>
                <a:gd name="connsiteX6" fmla="*/ 47890 w 49086"/>
                <a:gd name="connsiteY6" fmla="*/ 49087 h 56270"/>
                <a:gd name="connsiteX7" fmla="*/ 27536 w 49086"/>
                <a:gd name="connsiteY7" fmla="*/ 56270 h 56270"/>
                <a:gd name="connsiteX8" fmla="*/ 0 w 49086"/>
                <a:gd name="connsiteY8" fmla="*/ 28734 h 56270"/>
                <a:gd name="connsiteX9" fmla="*/ 26339 w 49086"/>
                <a:gd name="connsiteY9" fmla="*/ 0 h 56270"/>
                <a:gd name="connsiteX10" fmla="*/ 41903 w 49086"/>
                <a:gd name="connsiteY10" fmla="*/ 22748 h 56270"/>
                <a:gd name="connsiteX11" fmla="*/ 26339 w 49086"/>
                <a:gd name="connsiteY11" fmla="*/ 5986 h 56270"/>
                <a:gd name="connsiteX12" fmla="*/ 8381 w 49086"/>
                <a:gd name="connsiteY12" fmla="*/ 22748 h 56270"/>
                <a:gd name="connsiteX13" fmla="*/ 41903 w 49086"/>
                <a:gd name="connsiteY13" fmla="*/ 22748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086" h="56270">
                  <a:moveTo>
                    <a:pt x="26339" y="0"/>
                  </a:moveTo>
                  <a:cubicBezTo>
                    <a:pt x="40706" y="0"/>
                    <a:pt x="49087" y="10775"/>
                    <a:pt x="49087" y="25142"/>
                  </a:cubicBezTo>
                  <a:cubicBezTo>
                    <a:pt x="49087" y="26339"/>
                    <a:pt x="49087" y="28734"/>
                    <a:pt x="49087" y="28734"/>
                  </a:cubicBezTo>
                  <a:lnTo>
                    <a:pt x="8381" y="28734"/>
                  </a:lnTo>
                  <a:cubicBezTo>
                    <a:pt x="8381" y="41903"/>
                    <a:pt x="17959" y="50284"/>
                    <a:pt x="28734" y="50284"/>
                  </a:cubicBezTo>
                  <a:cubicBezTo>
                    <a:pt x="38312" y="50284"/>
                    <a:pt x="44298" y="44298"/>
                    <a:pt x="44298" y="44298"/>
                  </a:cubicBezTo>
                  <a:lnTo>
                    <a:pt x="47890" y="49087"/>
                  </a:lnTo>
                  <a:cubicBezTo>
                    <a:pt x="47890" y="49087"/>
                    <a:pt x="40706" y="56270"/>
                    <a:pt x="27536" y="56270"/>
                  </a:cubicBezTo>
                  <a:cubicBezTo>
                    <a:pt x="11972" y="56270"/>
                    <a:pt x="0" y="44298"/>
                    <a:pt x="0" y="28734"/>
                  </a:cubicBezTo>
                  <a:cubicBezTo>
                    <a:pt x="0" y="10775"/>
                    <a:pt x="11972" y="0"/>
                    <a:pt x="26339" y="0"/>
                  </a:cubicBezTo>
                  <a:moveTo>
                    <a:pt x="41903" y="22748"/>
                  </a:moveTo>
                  <a:cubicBezTo>
                    <a:pt x="41903" y="11972"/>
                    <a:pt x="34720" y="5986"/>
                    <a:pt x="26339" y="5986"/>
                  </a:cubicBezTo>
                  <a:cubicBezTo>
                    <a:pt x="17959" y="5986"/>
                    <a:pt x="9578" y="11972"/>
                    <a:pt x="8381" y="22748"/>
                  </a:cubicBezTo>
                  <a:lnTo>
                    <a:pt x="41903" y="2274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1E92092-98E0-7A92-F352-45A68D178636}"/>
                </a:ext>
              </a:extLst>
            </p:cNvPr>
            <p:cNvSpPr/>
            <p:nvPr/>
          </p:nvSpPr>
          <p:spPr>
            <a:xfrm>
              <a:off x="10961881" y="639364"/>
              <a:ext cx="32325" cy="55073"/>
            </a:xfrm>
            <a:custGeom>
              <a:avLst/>
              <a:gdLst>
                <a:gd name="connsiteX0" fmla="*/ 7184 w 32325"/>
                <a:gd name="connsiteY0" fmla="*/ 9578 h 55073"/>
                <a:gd name="connsiteX1" fmla="*/ 4789 w 32325"/>
                <a:gd name="connsiteY1" fmla="*/ 7183 h 55073"/>
                <a:gd name="connsiteX2" fmla="*/ 0 w 32325"/>
                <a:gd name="connsiteY2" fmla="*/ 7183 h 55073"/>
                <a:gd name="connsiteX3" fmla="*/ 0 w 32325"/>
                <a:gd name="connsiteY3" fmla="*/ 1197 h 55073"/>
                <a:gd name="connsiteX4" fmla="*/ 7184 w 32325"/>
                <a:gd name="connsiteY4" fmla="*/ 1197 h 55073"/>
                <a:gd name="connsiteX5" fmla="*/ 13170 w 32325"/>
                <a:gd name="connsiteY5" fmla="*/ 7183 h 55073"/>
                <a:gd name="connsiteX6" fmla="*/ 13170 w 32325"/>
                <a:gd name="connsiteY6" fmla="*/ 10775 h 55073"/>
                <a:gd name="connsiteX7" fmla="*/ 13170 w 32325"/>
                <a:gd name="connsiteY7" fmla="*/ 14367 h 55073"/>
                <a:gd name="connsiteX8" fmla="*/ 13170 w 32325"/>
                <a:gd name="connsiteY8" fmla="*/ 14367 h 55073"/>
                <a:gd name="connsiteX9" fmla="*/ 29931 w 32325"/>
                <a:gd name="connsiteY9" fmla="*/ 0 h 55073"/>
                <a:gd name="connsiteX10" fmla="*/ 32326 w 32325"/>
                <a:gd name="connsiteY10" fmla="*/ 0 h 55073"/>
                <a:gd name="connsiteX11" fmla="*/ 32326 w 32325"/>
                <a:gd name="connsiteY11" fmla="*/ 7183 h 55073"/>
                <a:gd name="connsiteX12" fmla="*/ 29931 w 32325"/>
                <a:gd name="connsiteY12" fmla="*/ 7183 h 55073"/>
                <a:gd name="connsiteX13" fmla="*/ 14367 w 32325"/>
                <a:gd name="connsiteY13" fmla="*/ 21550 h 55073"/>
                <a:gd name="connsiteX14" fmla="*/ 13170 w 32325"/>
                <a:gd name="connsiteY14" fmla="*/ 32325 h 55073"/>
                <a:gd name="connsiteX15" fmla="*/ 13170 w 32325"/>
                <a:gd name="connsiteY15" fmla="*/ 55073 h 55073"/>
                <a:gd name="connsiteX16" fmla="*/ 5986 w 32325"/>
                <a:gd name="connsiteY16" fmla="*/ 55073 h 55073"/>
                <a:gd name="connsiteX17" fmla="*/ 5986 w 32325"/>
                <a:gd name="connsiteY17" fmla="*/ 9578 h 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325" h="55073">
                  <a:moveTo>
                    <a:pt x="7184" y="9578"/>
                  </a:moveTo>
                  <a:cubicBezTo>
                    <a:pt x="7184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4" y="1197"/>
                  </a:lnTo>
                  <a:cubicBezTo>
                    <a:pt x="11972" y="1197"/>
                    <a:pt x="13170" y="3592"/>
                    <a:pt x="13170" y="7183"/>
                  </a:cubicBezTo>
                  <a:lnTo>
                    <a:pt x="13170" y="10775"/>
                  </a:lnTo>
                  <a:cubicBezTo>
                    <a:pt x="13170" y="13170"/>
                    <a:pt x="13170" y="14367"/>
                    <a:pt x="13170" y="14367"/>
                  </a:cubicBezTo>
                  <a:lnTo>
                    <a:pt x="13170" y="14367"/>
                  </a:lnTo>
                  <a:cubicBezTo>
                    <a:pt x="15564" y="5986"/>
                    <a:pt x="21550" y="0"/>
                    <a:pt x="29931" y="0"/>
                  </a:cubicBezTo>
                  <a:cubicBezTo>
                    <a:pt x="31128" y="0"/>
                    <a:pt x="32326" y="0"/>
                    <a:pt x="32326" y="0"/>
                  </a:cubicBezTo>
                  <a:lnTo>
                    <a:pt x="32326" y="7183"/>
                  </a:lnTo>
                  <a:cubicBezTo>
                    <a:pt x="32326" y="7183"/>
                    <a:pt x="31128" y="7183"/>
                    <a:pt x="29931" y="7183"/>
                  </a:cubicBezTo>
                  <a:cubicBezTo>
                    <a:pt x="22748" y="7183"/>
                    <a:pt x="16761" y="13170"/>
                    <a:pt x="14367" y="21550"/>
                  </a:cubicBezTo>
                  <a:cubicBezTo>
                    <a:pt x="13170" y="25142"/>
                    <a:pt x="13170" y="28734"/>
                    <a:pt x="13170" y="32325"/>
                  </a:cubicBezTo>
                  <a:lnTo>
                    <a:pt x="13170" y="55073"/>
                  </a:lnTo>
                  <a:lnTo>
                    <a:pt x="5986" y="55073"/>
                  </a:lnTo>
                  <a:lnTo>
                    <a:pt x="5986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FAC3469-C572-07EF-39CF-11D352C52DB6}"/>
                </a:ext>
              </a:extLst>
            </p:cNvPr>
            <p:cNvSpPr/>
            <p:nvPr/>
          </p:nvSpPr>
          <p:spPr>
            <a:xfrm>
              <a:off x="11001390" y="619011"/>
              <a:ext cx="20353" cy="74228"/>
            </a:xfrm>
            <a:custGeom>
              <a:avLst/>
              <a:gdLst>
                <a:gd name="connsiteX0" fmla="*/ 7183 w 20353"/>
                <a:gd name="connsiteY0" fmla="*/ 29931 h 74228"/>
                <a:gd name="connsiteX1" fmla="*/ 4789 w 20353"/>
                <a:gd name="connsiteY1" fmla="*/ 27537 h 74228"/>
                <a:gd name="connsiteX2" fmla="*/ 0 w 20353"/>
                <a:gd name="connsiteY2" fmla="*/ 27537 h 74228"/>
                <a:gd name="connsiteX3" fmla="*/ 0 w 20353"/>
                <a:gd name="connsiteY3" fmla="*/ 21550 h 74228"/>
                <a:gd name="connsiteX4" fmla="*/ 7183 w 20353"/>
                <a:gd name="connsiteY4" fmla="*/ 21550 h 74228"/>
                <a:gd name="connsiteX5" fmla="*/ 13170 w 20353"/>
                <a:gd name="connsiteY5" fmla="*/ 27537 h 74228"/>
                <a:gd name="connsiteX6" fmla="*/ 13170 w 20353"/>
                <a:gd name="connsiteY6" fmla="*/ 65848 h 74228"/>
                <a:gd name="connsiteX7" fmla="*/ 15564 w 20353"/>
                <a:gd name="connsiteY7" fmla="*/ 68243 h 74228"/>
                <a:gd name="connsiteX8" fmla="*/ 20353 w 20353"/>
                <a:gd name="connsiteY8" fmla="*/ 68243 h 74228"/>
                <a:gd name="connsiteX9" fmla="*/ 20353 w 20353"/>
                <a:gd name="connsiteY9" fmla="*/ 74229 h 74228"/>
                <a:gd name="connsiteX10" fmla="*/ 13170 w 20353"/>
                <a:gd name="connsiteY10" fmla="*/ 74229 h 74228"/>
                <a:gd name="connsiteX11" fmla="*/ 7183 w 20353"/>
                <a:gd name="connsiteY11" fmla="*/ 68243 h 74228"/>
                <a:gd name="connsiteX12" fmla="*/ 7183 w 20353"/>
                <a:gd name="connsiteY12" fmla="*/ 29931 h 74228"/>
                <a:gd name="connsiteX13" fmla="*/ 7183 w 20353"/>
                <a:gd name="connsiteY13" fmla="*/ 0 h 74228"/>
                <a:gd name="connsiteX14" fmla="*/ 14367 w 20353"/>
                <a:gd name="connsiteY14" fmla="*/ 0 h 74228"/>
                <a:gd name="connsiteX15" fmla="*/ 14367 w 20353"/>
                <a:gd name="connsiteY15" fmla="*/ 9578 h 74228"/>
                <a:gd name="connsiteX16" fmla="*/ 7183 w 20353"/>
                <a:gd name="connsiteY16" fmla="*/ 9578 h 74228"/>
                <a:gd name="connsiteX17" fmla="*/ 7183 w 20353"/>
                <a:gd name="connsiteY17" fmla="*/ 0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53" h="74228">
                  <a:moveTo>
                    <a:pt x="7183" y="29931"/>
                  </a:moveTo>
                  <a:cubicBezTo>
                    <a:pt x="7183" y="28734"/>
                    <a:pt x="5986" y="27537"/>
                    <a:pt x="4789" y="27537"/>
                  </a:cubicBezTo>
                  <a:lnTo>
                    <a:pt x="0" y="27537"/>
                  </a:lnTo>
                  <a:lnTo>
                    <a:pt x="0" y="21550"/>
                  </a:lnTo>
                  <a:lnTo>
                    <a:pt x="7183" y="21550"/>
                  </a:lnTo>
                  <a:cubicBezTo>
                    <a:pt x="11972" y="21550"/>
                    <a:pt x="13170" y="23945"/>
                    <a:pt x="13170" y="27537"/>
                  </a:cubicBezTo>
                  <a:lnTo>
                    <a:pt x="13170" y="65848"/>
                  </a:lnTo>
                  <a:cubicBezTo>
                    <a:pt x="13170" y="67045"/>
                    <a:pt x="14367" y="68243"/>
                    <a:pt x="15564" y="68243"/>
                  </a:cubicBezTo>
                  <a:lnTo>
                    <a:pt x="20353" y="68243"/>
                  </a:lnTo>
                  <a:lnTo>
                    <a:pt x="20353" y="74229"/>
                  </a:lnTo>
                  <a:lnTo>
                    <a:pt x="13170" y="74229"/>
                  </a:lnTo>
                  <a:cubicBezTo>
                    <a:pt x="8381" y="74229"/>
                    <a:pt x="7183" y="71834"/>
                    <a:pt x="7183" y="68243"/>
                  </a:cubicBezTo>
                  <a:lnTo>
                    <a:pt x="7183" y="29931"/>
                  </a:lnTo>
                  <a:close/>
                  <a:moveTo>
                    <a:pt x="7183" y="0"/>
                  </a:moveTo>
                  <a:lnTo>
                    <a:pt x="14367" y="0"/>
                  </a:lnTo>
                  <a:lnTo>
                    <a:pt x="14367" y="9578"/>
                  </a:lnTo>
                  <a:lnTo>
                    <a:pt x="7183" y="9578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6F48E3-F38D-2EFE-0A76-08E0CE8FE1C1}"/>
                </a:ext>
              </a:extLst>
            </p:cNvPr>
            <p:cNvSpPr/>
            <p:nvPr/>
          </p:nvSpPr>
          <p:spPr>
            <a:xfrm>
              <a:off x="11028927" y="639364"/>
              <a:ext cx="59861" cy="55073"/>
            </a:xfrm>
            <a:custGeom>
              <a:avLst/>
              <a:gdLst>
                <a:gd name="connsiteX0" fmla="*/ 7183 w 59861"/>
                <a:gd name="connsiteY0" fmla="*/ 9578 h 55073"/>
                <a:gd name="connsiteX1" fmla="*/ 4789 w 59861"/>
                <a:gd name="connsiteY1" fmla="*/ 7183 h 55073"/>
                <a:gd name="connsiteX2" fmla="*/ 0 w 59861"/>
                <a:gd name="connsiteY2" fmla="*/ 7183 h 55073"/>
                <a:gd name="connsiteX3" fmla="*/ 0 w 59861"/>
                <a:gd name="connsiteY3" fmla="*/ 1197 h 55073"/>
                <a:gd name="connsiteX4" fmla="*/ 7183 w 59861"/>
                <a:gd name="connsiteY4" fmla="*/ 1197 h 55073"/>
                <a:gd name="connsiteX5" fmla="*/ 13170 w 59861"/>
                <a:gd name="connsiteY5" fmla="*/ 7183 h 55073"/>
                <a:gd name="connsiteX6" fmla="*/ 13170 w 59861"/>
                <a:gd name="connsiteY6" fmla="*/ 9578 h 55073"/>
                <a:gd name="connsiteX7" fmla="*/ 13170 w 59861"/>
                <a:gd name="connsiteY7" fmla="*/ 13170 h 55073"/>
                <a:gd name="connsiteX8" fmla="*/ 13170 w 59861"/>
                <a:gd name="connsiteY8" fmla="*/ 13170 h 55073"/>
                <a:gd name="connsiteX9" fmla="*/ 34720 w 59861"/>
                <a:gd name="connsiteY9" fmla="*/ 0 h 55073"/>
                <a:gd name="connsiteX10" fmla="*/ 52678 w 59861"/>
                <a:gd name="connsiteY10" fmla="*/ 20353 h 55073"/>
                <a:gd name="connsiteX11" fmla="*/ 52678 w 59861"/>
                <a:gd name="connsiteY11" fmla="*/ 45495 h 55073"/>
                <a:gd name="connsiteX12" fmla="*/ 55073 w 59861"/>
                <a:gd name="connsiteY12" fmla="*/ 47890 h 55073"/>
                <a:gd name="connsiteX13" fmla="*/ 59862 w 59861"/>
                <a:gd name="connsiteY13" fmla="*/ 47890 h 55073"/>
                <a:gd name="connsiteX14" fmla="*/ 59862 w 59861"/>
                <a:gd name="connsiteY14" fmla="*/ 53876 h 55073"/>
                <a:gd name="connsiteX15" fmla="*/ 52678 w 59861"/>
                <a:gd name="connsiteY15" fmla="*/ 53876 h 55073"/>
                <a:gd name="connsiteX16" fmla="*/ 46692 w 59861"/>
                <a:gd name="connsiteY16" fmla="*/ 47890 h 55073"/>
                <a:gd name="connsiteX17" fmla="*/ 46692 w 59861"/>
                <a:gd name="connsiteY17" fmla="*/ 22748 h 55073"/>
                <a:gd name="connsiteX18" fmla="*/ 34720 w 59861"/>
                <a:gd name="connsiteY18" fmla="*/ 7183 h 55073"/>
                <a:gd name="connsiteX19" fmla="*/ 15564 w 59861"/>
                <a:gd name="connsiteY19" fmla="*/ 22748 h 55073"/>
                <a:gd name="connsiteX20" fmla="*/ 14367 w 59861"/>
                <a:gd name="connsiteY20" fmla="*/ 29931 h 55073"/>
                <a:gd name="connsiteX21" fmla="*/ 14367 w 59861"/>
                <a:gd name="connsiteY21" fmla="*/ 55073 h 55073"/>
                <a:gd name="connsiteX22" fmla="*/ 7183 w 59861"/>
                <a:gd name="connsiteY22" fmla="*/ 55073 h 55073"/>
                <a:gd name="connsiteX23" fmla="*/ 7183 w 59861"/>
                <a:gd name="connsiteY23" fmla="*/ 9578 h 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9861" h="55073">
                  <a:moveTo>
                    <a:pt x="7183" y="9578"/>
                  </a:moveTo>
                  <a:cubicBezTo>
                    <a:pt x="7183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3" y="1197"/>
                  </a:lnTo>
                  <a:cubicBezTo>
                    <a:pt x="11972" y="1197"/>
                    <a:pt x="13170" y="3592"/>
                    <a:pt x="13170" y="7183"/>
                  </a:cubicBezTo>
                  <a:lnTo>
                    <a:pt x="13170" y="9578"/>
                  </a:lnTo>
                  <a:cubicBezTo>
                    <a:pt x="13170" y="11972"/>
                    <a:pt x="13170" y="13170"/>
                    <a:pt x="13170" y="13170"/>
                  </a:cubicBezTo>
                  <a:lnTo>
                    <a:pt x="13170" y="13170"/>
                  </a:lnTo>
                  <a:cubicBezTo>
                    <a:pt x="15564" y="8381"/>
                    <a:pt x="21550" y="0"/>
                    <a:pt x="34720" y="0"/>
                  </a:cubicBezTo>
                  <a:cubicBezTo>
                    <a:pt x="47890" y="0"/>
                    <a:pt x="52678" y="7183"/>
                    <a:pt x="52678" y="20353"/>
                  </a:cubicBezTo>
                  <a:lnTo>
                    <a:pt x="52678" y="45495"/>
                  </a:lnTo>
                  <a:cubicBezTo>
                    <a:pt x="52678" y="46692"/>
                    <a:pt x="53876" y="47890"/>
                    <a:pt x="55073" y="47890"/>
                  </a:cubicBezTo>
                  <a:lnTo>
                    <a:pt x="59862" y="47890"/>
                  </a:lnTo>
                  <a:lnTo>
                    <a:pt x="59862" y="53876"/>
                  </a:lnTo>
                  <a:lnTo>
                    <a:pt x="52678" y="53876"/>
                  </a:lnTo>
                  <a:cubicBezTo>
                    <a:pt x="47890" y="53876"/>
                    <a:pt x="46692" y="51481"/>
                    <a:pt x="46692" y="47890"/>
                  </a:cubicBezTo>
                  <a:lnTo>
                    <a:pt x="46692" y="22748"/>
                  </a:lnTo>
                  <a:cubicBezTo>
                    <a:pt x="46692" y="14367"/>
                    <a:pt x="45495" y="7183"/>
                    <a:pt x="34720" y="7183"/>
                  </a:cubicBezTo>
                  <a:cubicBezTo>
                    <a:pt x="25142" y="7183"/>
                    <a:pt x="17959" y="13170"/>
                    <a:pt x="15564" y="22748"/>
                  </a:cubicBezTo>
                  <a:cubicBezTo>
                    <a:pt x="14367" y="25142"/>
                    <a:pt x="14367" y="27537"/>
                    <a:pt x="14367" y="29931"/>
                  </a:cubicBezTo>
                  <a:lnTo>
                    <a:pt x="14367" y="55073"/>
                  </a:lnTo>
                  <a:lnTo>
                    <a:pt x="7183" y="55073"/>
                  </a:lnTo>
                  <a:lnTo>
                    <a:pt x="7183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7A87F08-1D25-D6CC-E2A4-AB9728B27B53}"/>
                </a:ext>
              </a:extLst>
            </p:cNvPr>
            <p:cNvSpPr/>
            <p:nvPr/>
          </p:nvSpPr>
          <p:spPr>
            <a:xfrm>
              <a:off x="11097069" y="639364"/>
              <a:ext cx="53976" cy="76623"/>
            </a:xfrm>
            <a:custGeom>
              <a:avLst/>
              <a:gdLst>
                <a:gd name="connsiteX0" fmla="*/ 22848 w 53976"/>
                <a:gd name="connsiteY0" fmla="*/ 0 h 76623"/>
                <a:gd name="connsiteX1" fmla="*/ 40807 w 53976"/>
                <a:gd name="connsiteY1" fmla="*/ 9578 h 76623"/>
                <a:gd name="connsiteX2" fmla="*/ 40807 w 53976"/>
                <a:gd name="connsiteY2" fmla="*/ 9578 h 76623"/>
                <a:gd name="connsiteX3" fmla="*/ 40807 w 53976"/>
                <a:gd name="connsiteY3" fmla="*/ 7183 h 76623"/>
                <a:gd name="connsiteX4" fmla="*/ 46793 w 53976"/>
                <a:gd name="connsiteY4" fmla="*/ 1197 h 76623"/>
                <a:gd name="connsiteX5" fmla="*/ 53977 w 53976"/>
                <a:gd name="connsiteY5" fmla="*/ 1197 h 76623"/>
                <a:gd name="connsiteX6" fmla="*/ 53977 w 53976"/>
                <a:gd name="connsiteY6" fmla="*/ 7183 h 76623"/>
                <a:gd name="connsiteX7" fmla="*/ 49188 w 53976"/>
                <a:gd name="connsiteY7" fmla="*/ 7183 h 76623"/>
                <a:gd name="connsiteX8" fmla="*/ 46793 w 53976"/>
                <a:gd name="connsiteY8" fmla="*/ 9578 h 76623"/>
                <a:gd name="connsiteX9" fmla="*/ 46793 w 53976"/>
                <a:gd name="connsiteY9" fmla="*/ 52679 h 76623"/>
                <a:gd name="connsiteX10" fmla="*/ 21651 w 53976"/>
                <a:gd name="connsiteY10" fmla="*/ 76623 h 76623"/>
                <a:gd name="connsiteX11" fmla="*/ 4890 w 53976"/>
                <a:gd name="connsiteY11" fmla="*/ 71834 h 76623"/>
                <a:gd name="connsiteX12" fmla="*/ 7284 w 53976"/>
                <a:gd name="connsiteY12" fmla="*/ 65848 h 76623"/>
                <a:gd name="connsiteX13" fmla="*/ 21651 w 53976"/>
                <a:gd name="connsiteY13" fmla="*/ 69440 h 76623"/>
                <a:gd name="connsiteX14" fmla="*/ 40807 w 53976"/>
                <a:gd name="connsiteY14" fmla="*/ 52679 h 76623"/>
                <a:gd name="connsiteX15" fmla="*/ 40807 w 53976"/>
                <a:gd name="connsiteY15" fmla="*/ 47890 h 76623"/>
                <a:gd name="connsiteX16" fmla="*/ 40807 w 53976"/>
                <a:gd name="connsiteY16" fmla="*/ 44298 h 76623"/>
                <a:gd name="connsiteX17" fmla="*/ 40807 w 53976"/>
                <a:gd name="connsiteY17" fmla="*/ 44298 h 76623"/>
                <a:gd name="connsiteX18" fmla="*/ 24046 w 53976"/>
                <a:gd name="connsiteY18" fmla="*/ 53876 h 76623"/>
                <a:gd name="connsiteX19" fmla="*/ 101 w 53976"/>
                <a:gd name="connsiteY19" fmla="*/ 26339 h 76623"/>
                <a:gd name="connsiteX20" fmla="*/ 22848 w 53976"/>
                <a:gd name="connsiteY20" fmla="*/ 0 h 76623"/>
                <a:gd name="connsiteX21" fmla="*/ 39610 w 53976"/>
                <a:gd name="connsiteY21" fmla="*/ 26339 h 76623"/>
                <a:gd name="connsiteX22" fmla="*/ 22848 w 53976"/>
                <a:gd name="connsiteY22" fmla="*/ 5986 h 76623"/>
                <a:gd name="connsiteX23" fmla="*/ 6087 w 53976"/>
                <a:gd name="connsiteY23" fmla="*/ 26339 h 76623"/>
                <a:gd name="connsiteX24" fmla="*/ 24046 w 53976"/>
                <a:gd name="connsiteY24" fmla="*/ 47890 h 76623"/>
                <a:gd name="connsiteX25" fmla="*/ 39610 w 53976"/>
                <a:gd name="connsiteY25" fmla="*/ 26339 h 76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3976" h="76623">
                  <a:moveTo>
                    <a:pt x="22848" y="0"/>
                  </a:moveTo>
                  <a:cubicBezTo>
                    <a:pt x="37215" y="0"/>
                    <a:pt x="40807" y="9578"/>
                    <a:pt x="40807" y="9578"/>
                  </a:cubicBezTo>
                  <a:lnTo>
                    <a:pt x="40807" y="9578"/>
                  </a:lnTo>
                  <a:lnTo>
                    <a:pt x="40807" y="7183"/>
                  </a:lnTo>
                  <a:cubicBezTo>
                    <a:pt x="40807" y="3592"/>
                    <a:pt x="42004" y="1197"/>
                    <a:pt x="46793" y="1197"/>
                  </a:cubicBezTo>
                  <a:lnTo>
                    <a:pt x="53977" y="1197"/>
                  </a:lnTo>
                  <a:lnTo>
                    <a:pt x="53977" y="7183"/>
                  </a:lnTo>
                  <a:lnTo>
                    <a:pt x="49188" y="7183"/>
                  </a:lnTo>
                  <a:cubicBezTo>
                    <a:pt x="47990" y="7183"/>
                    <a:pt x="46793" y="8381"/>
                    <a:pt x="46793" y="9578"/>
                  </a:cubicBezTo>
                  <a:lnTo>
                    <a:pt x="46793" y="52679"/>
                  </a:lnTo>
                  <a:cubicBezTo>
                    <a:pt x="46793" y="69440"/>
                    <a:pt x="34821" y="76623"/>
                    <a:pt x="21651" y="76623"/>
                  </a:cubicBezTo>
                  <a:cubicBezTo>
                    <a:pt x="15665" y="76623"/>
                    <a:pt x="9679" y="75426"/>
                    <a:pt x="4890" y="71834"/>
                  </a:cubicBezTo>
                  <a:lnTo>
                    <a:pt x="7284" y="65848"/>
                  </a:lnTo>
                  <a:cubicBezTo>
                    <a:pt x="7284" y="65848"/>
                    <a:pt x="13270" y="69440"/>
                    <a:pt x="21651" y="69440"/>
                  </a:cubicBezTo>
                  <a:cubicBezTo>
                    <a:pt x="32426" y="69440"/>
                    <a:pt x="40807" y="64651"/>
                    <a:pt x="40807" y="52679"/>
                  </a:cubicBezTo>
                  <a:lnTo>
                    <a:pt x="40807" y="47890"/>
                  </a:lnTo>
                  <a:cubicBezTo>
                    <a:pt x="40807" y="45495"/>
                    <a:pt x="40807" y="44298"/>
                    <a:pt x="40807" y="44298"/>
                  </a:cubicBezTo>
                  <a:lnTo>
                    <a:pt x="40807" y="44298"/>
                  </a:lnTo>
                  <a:cubicBezTo>
                    <a:pt x="37215" y="50284"/>
                    <a:pt x="32426" y="53876"/>
                    <a:pt x="24046" y="53876"/>
                  </a:cubicBezTo>
                  <a:cubicBezTo>
                    <a:pt x="9679" y="53876"/>
                    <a:pt x="101" y="43101"/>
                    <a:pt x="101" y="26339"/>
                  </a:cubicBezTo>
                  <a:cubicBezTo>
                    <a:pt x="-1096" y="10775"/>
                    <a:pt x="8481" y="0"/>
                    <a:pt x="22848" y="0"/>
                  </a:cubicBezTo>
                  <a:moveTo>
                    <a:pt x="39610" y="26339"/>
                  </a:moveTo>
                  <a:cubicBezTo>
                    <a:pt x="39610" y="10775"/>
                    <a:pt x="32426" y="5986"/>
                    <a:pt x="22848" y="5986"/>
                  </a:cubicBezTo>
                  <a:cubicBezTo>
                    <a:pt x="12073" y="5986"/>
                    <a:pt x="6087" y="13170"/>
                    <a:pt x="6087" y="26339"/>
                  </a:cubicBezTo>
                  <a:cubicBezTo>
                    <a:pt x="6087" y="39509"/>
                    <a:pt x="13270" y="47890"/>
                    <a:pt x="24046" y="47890"/>
                  </a:cubicBezTo>
                  <a:cubicBezTo>
                    <a:pt x="32426" y="47890"/>
                    <a:pt x="39610" y="41903"/>
                    <a:pt x="39610" y="26339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839B669-31CA-696C-0EF4-2411C790BCBD}"/>
                </a:ext>
              </a:extLst>
            </p:cNvPr>
            <p:cNvSpPr/>
            <p:nvPr/>
          </p:nvSpPr>
          <p:spPr>
            <a:xfrm>
              <a:off x="11195343" y="620208"/>
              <a:ext cx="53875" cy="74228"/>
            </a:xfrm>
            <a:custGeom>
              <a:avLst/>
              <a:gdLst>
                <a:gd name="connsiteX0" fmla="*/ 7184 w 53875"/>
                <a:gd name="connsiteY0" fmla="*/ 5986 h 74228"/>
                <a:gd name="connsiteX1" fmla="*/ 0 w 53875"/>
                <a:gd name="connsiteY1" fmla="*/ 5986 h 74228"/>
                <a:gd name="connsiteX2" fmla="*/ 0 w 53875"/>
                <a:gd name="connsiteY2" fmla="*/ 0 h 74228"/>
                <a:gd name="connsiteX3" fmla="*/ 31128 w 53875"/>
                <a:gd name="connsiteY3" fmla="*/ 0 h 74228"/>
                <a:gd name="connsiteX4" fmla="*/ 53876 w 53875"/>
                <a:gd name="connsiteY4" fmla="*/ 22748 h 74228"/>
                <a:gd name="connsiteX5" fmla="*/ 31128 w 53875"/>
                <a:gd name="connsiteY5" fmla="*/ 45495 h 74228"/>
                <a:gd name="connsiteX6" fmla="*/ 14367 w 53875"/>
                <a:gd name="connsiteY6" fmla="*/ 45495 h 74228"/>
                <a:gd name="connsiteX7" fmla="*/ 14367 w 53875"/>
                <a:gd name="connsiteY7" fmla="*/ 74229 h 74228"/>
                <a:gd name="connsiteX8" fmla="*/ 7184 w 53875"/>
                <a:gd name="connsiteY8" fmla="*/ 74229 h 74228"/>
                <a:gd name="connsiteX9" fmla="*/ 7184 w 53875"/>
                <a:gd name="connsiteY9" fmla="*/ 5986 h 74228"/>
                <a:gd name="connsiteX10" fmla="*/ 31128 w 53875"/>
                <a:gd name="connsiteY10" fmla="*/ 38312 h 74228"/>
                <a:gd name="connsiteX11" fmla="*/ 47890 w 53875"/>
                <a:gd name="connsiteY11" fmla="*/ 21550 h 74228"/>
                <a:gd name="connsiteX12" fmla="*/ 31128 w 53875"/>
                <a:gd name="connsiteY12" fmla="*/ 5986 h 74228"/>
                <a:gd name="connsiteX13" fmla="*/ 14367 w 53875"/>
                <a:gd name="connsiteY13" fmla="*/ 5986 h 74228"/>
                <a:gd name="connsiteX14" fmla="*/ 14367 w 53875"/>
                <a:gd name="connsiteY14" fmla="*/ 38312 h 74228"/>
                <a:gd name="connsiteX15" fmla="*/ 31128 w 53875"/>
                <a:gd name="connsiteY15" fmla="*/ 38312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3875" h="74228">
                  <a:moveTo>
                    <a:pt x="7184" y="5986"/>
                  </a:moveTo>
                  <a:lnTo>
                    <a:pt x="0" y="5986"/>
                  </a:lnTo>
                  <a:lnTo>
                    <a:pt x="0" y="0"/>
                  </a:lnTo>
                  <a:lnTo>
                    <a:pt x="31128" y="0"/>
                  </a:lnTo>
                  <a:cubicBezTo>
                    <a:pt x="44298" y="0"/>
                    <a:pt x="53876" y="8381"/>
                    <a:pt x="53876" y="22748"/>
                  </a:cubicBezTo>
                  <a:cubicBezTo>
                    <a:pt x="53876" y="37114"/>
                    <a:pt x="44298" y="45495"/>
                    <a:pt x="31128" y="45495"/>
                  </a:cubicBezTo>
                  <a:lnTo>
                    <a:pt x="14367" y="45495"/>
                  </a:lnTo>
                  <a:lnTo>
                    <a:pt x="14367" y="74229"/>
                  </a:lnTo>
                  <a:lnTo>
                    <a:pt x="7184" y="74229"/>
                  </a:lnTo>
                  <a:lnTo>
                    <a:pt x="7184" y="5986"/>
                  </a:lnTo>
                  <a:close/>
                  <a:moveTo>
                    <a:pt x="31128" y="38312"/>
                  </a:moveTo>
                  <a:cubicBezTo>
                    <a:pt x="40706" y="38312"/>
                    <a:pt x="47890" y="32325"/>
                    <a:pt x="47890" y="21550"/>
                  </a:cubicBezTo>
                  <a:cubicBezTo>
                    <a:pt x="47890" y="11972"/>
                    <a:pt x="41903" y="5986"/>
                    <a:pt x="31128" y="5986"/>
                  </a:cubicBezTo>
                  <a:lnTo>
                    <a:pt x="14367" y="5986"/>
                  </a:lnTo>
                  <a:lnTo>
                    <a:pt x="14367" y="38312"/>
                  </a:lnTo>
                  <a:lnTo>
                    <a:pt x="31128" y="38312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A36350-2E0C-EC4B-C0E0-C6BD4894C58A}"/>
                </a:ext>
              </a:extLst>
            </p:cNvPr>
            <p:cNvSpPr/>
            <p:nvPr/>
          </p:nvSpPr>
          <p:spPr>
            <a:xfrm>
              <a:off x="11255205" y="639364"/>
              <a:ext cx="32325" cy="55073"/>
            </a:xfrm>
            <a:custGeom>
              <a:avLst/>
              <a:gdLst>
                <a:gd name="connsiteX0" fmla="*/ 7184 w 32325"/>
                <a:gd name="connsiteY0" fmla="*/ 9578 h 55073"/>
                <a:gd name="connsiteX1" fmla="*/ 4789 w 32325"/>
                <a:gd name="connsiteY1" fmla="*/ 7183 h 55073"/>
                <a:gd name="connsiteX2" fmla="*/ 0 w 32325"/>
                <a:gd name="connsiteY2" fmla="*/ 7183 h 55073"/>
                <a:gd name="connsiteX3" fmla="*/ 0 w 32325"/>
                <a:gd name="connsiteY3" fmla="*/ 1197 h 55073"/>
                <a:gd name="connsiteX4" fmla="*/ 7184 w 32325"/>
                <a:gd name="connsiteY4" fmla="*/ 1197 h 55073"/>
                <a:gd name="connsiteX5" fmla="*/ 13170 w 32325"/>
                <a:gd name="connsiteY5" fmla="*/ 7183 h 55073"/>
                <a:gd name="connsiteX6" fmla="*/ 13170 w 32325"/>
                <a:gd name="connsiteY6" fmla="*/ 10775 h 55073"/>
                <a:gd name="connsiteX7" fmla="*/ 13170 w 32325"/>
                <a:gd name="connsiteY7" fmla="*/ 14367 h 55073"/>
                <a:gd name="connsiteX8" fmla="*/ 13170 w 32325"/>
                <a:gd name="connsiteY8" fmla="*/ 14367 h 55073"/>
                <a:gd name="connsiteX9" fmla="*/ 29931 w 32325"/>
                <a:gd name="connsiteY9" fmla="*/ 0 h 55073"/>
                <a:gd name="connsiteX10" fmla="*/ 32326 w 32325"/>
                <a:gd name="connsiteY10" fmla="*/ 0 h 55073"/>
                <a:gd name="connsiteX11" fmla="*/ 32326 w 32325"/>
                <a:gd name="connsiteY11" fmla="*/ 7183 h 55073"/>
                <a:gd name="connsiteX12" fmla="*/ 29931 w 32325"/>
                <a:gd name="connsiteY12" fmla="*/ 7183 h 55073"/>
                <a:gd name="connsiteX13" fmla="*/ 14367 w 32325"/>
                <a:gd name="connsiteY13" fmla="*/ 21550 h 55073"/>
                <a:gd name="connsiteX14" fmla="*/ 13170 w 32325"/>
                <a:gd name="connsiteY14" fmla="*/ 32325 h 55073"/>
                <a:gd name="connsiteX15" fmla="*/ 13170 w 32325"/>
                <a:gd name="connsiteY15" fmla="*/ 55073 h 55073"/>
                <a:gd name="connsiteX16" fmla="*/ 5986 w 32325"/>
                <a:gd name="connsiteY16" fmla="*/ 55073 h 55073"/>
                <a:gd name="connsiteX17" fmla="*/ 5986 w 32325"/>
                <a:gd name="connsiteY17" fmla="*/ 9578 h 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325" h="55073">
                  <a:moveTo>
                    <a:pt x="7184" y="9578"/>
                  </a:moveTo>
                  <a:cubicBezTo>
                    <a:pt x="7184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4" y="1197"/>
                  </a:lnTo>
                  <a:cubicBezTo>
                    <a:pt x="11972" y="1197"/>
                    <a:pt x="13170" y="3592"/>
                    <a:pt x="13170" y="7183"/>
                  </a:cubicBezTo>
                  <a:lnTo>
                    <a:pt x="13170" y="10775"/>
                  </a:lnTo>
                  <a:cubicBezTo>
                    <a:pt x="13170" y="13170"/>
                    <a:pt x="13170" y="14367"/>
                    <a:pt x="13170" y="14367"/>
                  </a:cubicBezTo>
                  <a:lnTo>
                    <a:pt x="13170" y="14367"/>
                  </a:lnTo>
                  <a:cubicBezTo>
                    <a:pt x="15564" y="5986"/>
                    <a:pt x="21550" y="0"/>
                    <a:pt x="29931" y="0"/>
                  </a:cubicBezTo>
                  <a:cubicBezTo>
                    <a:pt x="31128" y="0"/>
                    <a:pt x="32326" y="0"/>
                    <a:pt x="32326" y="0"/>
                  </a:cubicBezTo>
                  <a:lnTo>
                    <a:pt x="32326" y="7183"/>
                  </a:lnTo>
                  <a:cubicBezTo>
                    <a:pt x="32326" y="7183"/>
                    <a:pt x="31128" y="7183"/>
                    <a:pt x="29931" y="7183"/>
                  </a:cubicBezTo>
                  <a:cubicBezTo>
                    <a:pt x="22748" y="7183"/>
                    <a:pt x="16761" y="13170"/>
                    <a:pt x="14367" y="21550"/>
                  </a:cubicBezTo>
                  <a:cubicBezTo>
                    <a:pt x="13170" y="25142"/>
                    <a:pt x="13170" y="28734"/>
                    <a:pt x="13170" y="32325"/>
                  </a:cubicBezTo>
                  <a:lnTo>
                    <a:pt x="13170" y="55073"/>
                  </a:lnTo>
                  <a:lnTo>
                    <a:pt x="5986" y="55073"/>
                  </a:lnTo>
                  <a:lnTo>
                    <a:pt x="5986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87082B6-AC52-D4C2-CF46-07C9561D8991}"/>
                </a:ext>
              </a:extLst>
            </p:cNvPr>
            <p:cNvSpPr/>
            <p:nvPr/>
          </p:nvSpPr>
          <p:spPr>
            <a:xfrm>
              <a:off x="11295835" y="639364"/>
              <a:ext cx="56346" cy="56270"/>
            </a:xfrm>
            <a:custGeom>
              <a:avLst/>
              <a:gdLst>
                <a:gd name="connsiteX0" fmla="*/ 27612 w 56346"/>
                <a:gd name="connsiteY0" fmla="*/ 0 h 56270"/>
                <a:gd name="connsiteX1" fmla="*/ 56346 w 56346"/>
                <a:gd name="connsiteY1" fmla="*/ 27537 h 56270"/>
                <a:gd name="connsiteX2" fmla="*/ 28809 w 56346"/>
                <a:gd name="connsiteY2" fmla="*/ 56270 h 56270"/>
                <a:gd name="connsiteX3" fmla="*/ 76 w 56346"/>
                <a:gd name="connsiteY3" fmla="*/ 27537 h 56270"/>
                <a:gd name="connsiteX4" fmla="*/ 27612 w 56346"/>
                <a:gd name="connsiteY4" fmla="*/ 0 h 56270"/>
                <a:gd name="connsiteX5" fmla="*/ 27612 w 56346"/>
                <a:gd name="connsiteY5" fmla="*/ 49087 h 56270"/>
                <a:gd name="connsiteX6" fmla="*/ 47965 w 56346"/>
                <a:gd name="connsiteY6" fmla="*/ 27537 h 56270"/>
                <a:gd name="connsiteX7" fmla="*/ 27612 w 56346"/>
                <a:gd name="connsiteY7" fmla="*/ 5986 h 56270"/>
                <a:gd name="connsiteX8" fmla="*/ 7259 w 56346"/>
                <a:gd name="connsiteY8" fmla="*/ 27537 h 56270"/>
                <a:gd name="connsiteX9" fmla="*/ 27612 w 56346"/>
                <a:gd name="connsiteY9" fmla="*/ 49087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346" h="56270">
                  <a:moveTo>
                    <a:pt x="27612" y="0"/>
                  </a:moveTo>
                  <a:cubicBezTo>
                    <a:pt x="43176" y="0"/>
                    <a:pt x="56346" y="11972"/>
                    <a:pt x="56346" y="27537"/>
                  </a:cubicBezTo>
                  <a:cubicBezTo>
                    <a:pt x="56346" y="43101"/>
                    <a:pt x="43176" y="56270"/>
                    <a:pt x="28809" y="56270"/>
                  </a:cubicBezTo>
                  <a:cubicBezTo>
                    <a:pt x="13245" y="56270"/>
                    <a:pt x="76" y="44298"/>
                    <a:pt x="76" y="27537"/>
                  </a:cubicBezTo>
                  <a:cubicBezTo>
                    <a:pt x="-1122" y="11972"/>
                    <a:pt x="12048" y="0"/>
                    <a:pt x="27612" y="0"/>
                  </a:cubicBezTo>
                  <a:moveTo>
                    <a:pt x="27612" y="49087"/>
                  </a:moveTo>
                  <a:cubicBezTo>
                    <a:pt x="38387" y="49087"/>
                    <a:pt x="47965" y="39509"/>
                    <a:pt x="47965" y="27537"/>
                  </a:cubicBezTo>
                  <a:cubicBezTo>
                    <a:pt x="47965" y="15564"/>
                    <a:pt x="38387" y="5986"/>
                    <a:pt x="27612" y="5986"/>
                  </a:cubicBezTo>
                  <a:cubicBezTo>
                    <a:pt x="15640" y="5986"/>
                    <a:pt x="7259" y="15564"/>
                    <a:pt x="7259" y="27537"/>
                  </a:cubicBezTo>
                  <a:cubicBezTo>
                    <a:pt x="6062" y="39509"/>
                    <a:pt x="15640" y="49087"/>
                    <a:pt x="27612" y="49087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26CF091-7887-7F5C-41E7-9A73E52608C3}"/>
                </a:ext>
              </a:extLst>
            </p:cNvPr>
            <p:cNvSpPr/>
            <p:nvPr/>
          </p:nvSpPr>
          <p:spPr>
            <a:xfrm>
              <a:off x="11359365" y="640561"/>
              <a:ext cx="39508" cy="52678"/>
            </a:xfrm>
            <a:custGeom>
              <a:avLst/>
              <a:gdLst>
                <a:gd name="connsiteX0" fmla="*/ 4789 w 39508"/>
                <a:gd name="connsiteY0" fmla="*/ 40706 h 52678"/>
                <a:gd name="connsiteX1" fmla="*/ 21550 w 39508"/>
                <a:gd name="connsiteY1" fmla="*/ 49087 h 52678"/>
                <a:gd name="connsiteX2" fmla="*/ 32325 w 39508"/>
                <a:gd name="connsiteY2" fmla="*/ 40706 h 52678"/>
                <a:gd name="connsiteX3" fmla="*/ 2394 w 39508"/>
                <a:gd name="connsiteY3" fmla="*/ 14367 h 52678"/>
                <a:gd name="connsiteX4" fmla="*/ 21550 w 39508"/>
                <a:gd name="connsiteY4" fmla="*/ 0 h 52678"/>
                <a:gd name="connsiteX5" fmla="*/ 38312 w 39508"/>
                <a:gd name="connsiteY5" fmla="*/ 9578 h 52678"/>
                <a:gd name="connsiteX6" fmla="*/ 38312 w 39508"/>
                <a:gd name="connsiteY6" fmla="*/ 14367 h 52678"/>
                <a:gd name="connsiteX7" fmla="*/ 31128 w 39508"/>
                <a:gd name="connsiteY7" fmla="*/ 14367 h 52678"/>
                <a:gd name="connsiteX8" fmla="*/ 31128 w 39508"/>
                <a:gd name="connsiteY8" fmla="*/ 10775 h 52678"/>
                <a:gd name="connsiteX9" fmla="*/ 21550 w 39508"/>
                <a:gd name="connsiteY9" fmla="*/ 4789 h 52678"/>
                <a:gd name="connsiteX10" fmla="*/ 9578 w 39508"/>
                <a:gd name="connsiteY10" fmla="*/ 11972 h 52678"/>
                <a:gd name="connsiteX11" fmla="*/ 39509 w 39508"/>
                <a:gd name="connsiteY11" fmla="*/ 38312 h 52678"/>
                <a:gd name="connsiteX12" fmla="*/ 20353 w 39508"/>
                <a:gd name="connsiteY12" fmla="*/ 52679 h 52678"/>
                <a:gd name="connsiteX13" fmla="*/ 0 w 39508"/>
                <a:gd name="connsiteY13" fmla="*/ 43101 h 52678"/>
                <a:gd name="connsiteX14" fmla="*/ 4789 w 39508"/>
                <a:gd name="connsiteY14" fmla="*/ 40706 h 5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508" h="52678">
                  <a:moveTo>
                    <a:pt x="4789" y="40706"/>
                  </a:moveTo>
                  <a:cubicBezTo>
                    <a:pt x="4789" y="40706"/>
                    <a:pt x="10775" y="49087"/>
                    <a:pt x="21550" y="49087"/>
                  </a:cubicBezTo>
                  <a:cubicBezTo>
                    <a:pt x="27536" y="49087"/>
                    <a:pt x="32325" y="46692"/>
                    <a:pt x="32325" y="40706"/>
                  </a:cubicBezTo>
                  <a:cubicBezTo>
                    <a:pt x="32325" y="28734"/>
                    <a:pt x="2394" y="31128"/>
                    <a:pt x="2394" y="14367"/>
                  </a:cubicBezTo>
                  <a:cubicBezTo>
                    <a:pt x="2394" y="4789"/>
                    <a:pt x="10775" y="0"/>
                    <a:pt x="21550" y="0"/>
                  </a:cubicBezTo>
                  <a:cubicBezTo>
                    <a:pt x="27536" y="0"/>
                    <a:pt x="38312" y="2394"/>
                    <a:pt x="38312" y="9578"/>
                  </a:cubicBezTo>
                  <a:lnTo>
                    <a:pt x="38312" y="14367"/>
                  </a:lnTo>
                  <a:lnTo>
                    <a:pt x="31128" y="14367"/>
                  </a:lnTo>
                  <a:lnTo>
                    <a:pt x="31128" y="10775"/>
                  </a:lnTo>
                  <a:cubicBezTo>
                    <a:pt x="31128" y="7183"/>
                    <a:pt x="25142" y="4789"/>
                    <a:pt x="21550" y="4789"/>
                  </a:cubicBezTo>
                  <a:cubicBezTo>
                    <a:pt x="14367" y="4789"/>
                    <a:pt x="9578" y="7183"/>
                    <a:pt x="9578" y="11972"/>
                  </a:cubicBezTo>
                  <a:cubicBezTo>
                    <a:pt x="9578" y="23945"/>
                    <a:pt x="39509" y="21550"/>
                    <a:pt x="39509" y="38312"/>
                  </a:cubicBezTo>
                  <a:cubicBezTo>
                    <a:pt x="39509" y="46692"/>
                    <a:pt x="31128" y="52679"/>
                    <a:pt x="20353" y="52679"/>
                  </a:cubicBezTo>
                  <a:cubicBezTo>
                    <a:pt x="5986" y="52679"/>
                    <a:pt x="0" y="43101"/>
                    <a:pt x="0" y="43101"/>
                  </a:cubicBezTo>
                  <a:lnTo>
                    <a:pt x="4789" y="40706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E72F5AF-D0A2-37A9-4771-A6F1E789F4D2}"/>
                </a:ext>
              </a:extLst>
            </p:cNvPr>
            <p:cNvSpPr/>
            <p:nvPr/>
          </p:nvSpPr>
          <p:spPr>
            <a:xfrm>
              <a:off x="11406057" y="639364"/>
              <a:ext cx="53875" cy="75426"/>
            </a:xfrm>
            <a:custGeom>
              <a:avLst/>
              <a:gdLst>
                <a:gd name="connsiteX0" fmla="*/ 7183 w 53875"/>
                <a:gd name="connsiteY0" fmla="*/ 9578 h 75426"/>
                <a:gd name="connsiteX1" fmla="*/ 4789 w 53875"/>
                <a:gd name="connsiteY1" fmla="*/ 7183 h 75426"/>
                <a:gd name="connsiteX2" fmla="*/ 0 w 53875"/>
                <a:gd name="connsiteY2" fmla="*/ 7183 h 75426"/>
                <a:gd name="connsiteX3" fmla="*/ 0 w 53875"/>
                <a:gd name="connsiteY3" fmla="*/ 1197 h 75426"/>
                <a:gd name="connsiteX4" fmla="*/ 7183 w 53875"/>
                <a:gd name="connsiteY4" fmla="*/ 1197 h 75426"/>
                <a:gd name="connsiteX5" fmla="*/ 13170 w 53875"/>
                <a:gd name="connsiteY5" fmla="*/ 7183 h 75426"/>
                <a:gd name="connsiteX6" fmla="*/ 13170 w 53875"/>
                <a:gd name="connsiteY6" fmla="*/ 10775 h 75426"/>
                <a:gd name="connsiteX7" fmla="*/ 13170 w 53875"/>
                <a:gd name="connsiteY7" fmla="*/ 10775 h 75426"/>
                <a:gd name="connsiteX8" fmla="*/ 31128 w 53875"/>
                <a:gd name="connsiteY8" fmla="*/ 0 h 75426"/>
                <a:gd name="connsiteX9" fmla="*/ 53876 w 53875"/>
                <a:gd name="connsiteY9" fmla="*/ 27537 h 75426"/>
                <a:gd name="connsiteX10" fmla="*/ 29931 w 53875"/>
                <a:gd name="connsiteY10" fmla="*/ 55073 h 75426"/>
                <a:gd name="connsiteX11" fmla="*/ 11972 w 53875"/>
                <a:gd name="connsiteY11" fmla="*/ 45495 h 75426"/>
                <a:gd name="connsiteX12" fmla="*/ 11972 w 53875"/>
                <a:gd name="connsiteY12" fmla="*/ 45495 h 75426"/>
                <a:gd name="connsiteX13" fmla="*/ 11972 w 53875"/>
                <a:gd name="connsiteY13" fmla="*/ 50284 h 75426"/>
                <a:gd name="connsiteX14" fmla="*/ 11972 w 53875"/>
                <a:gd name="connsiteY14" fmla="*/ 75426 h 75426"/>
                <a:gd name="connsiteX15" fmla="*/ 4789 w 53875"/>
                <a:gd name="connsiteY15" fmla="*/ 75426 h 75426"/>
                <a:gd name="connsiteX16" fmla="*/ 4789 w 53875"/>
                <a:gd name="connsiteY16" fmla="*/ 9578 h 75426"/>
                <a:gd name="connsiteX17" fmla="*/ 31128 w 53875"/>
                <a:gd name="connsiteY17" fmla="*/ 49087 h 75426"/>
                <a:gd name="connsiteX18" fmla="*/ 47890 w 53875"/>
                <a:gd name="connsiteY18" fmla="*/ 27537 h 75426"/>
                <a:gd name="connsiteX19" fmla="*/ 31128 w 53875"/>
                <a:gd name="connsiteY19" fmla="*/ 5986 h 75426"/>
                <a:gd name="connsiteX20" fmla="*/ 14367 w 53875"/>
                <a:gd name="connsiteY20" fmla="*/ 27537 h 75426"/>
                <a:gd name="connsiteX21" fmla="*/ 31128 w 53875"/>
                <a:gd name="connsiteY21" fmla="*/ 49087 h 7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3875" h="75426">
                  <a:moveTo>
                    <a:pt x="7183" y="9578"/>
                  </a:moveTo>
                  <a:cubicBezTo>
                    <a:pt x="7183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3" y="1197"/>
                  </a:lnTo>
                  <a:cubicBezTo>
                    <a:pt x="11972" y="1197"/>
                    <a:pt x="13170" y="3592"/>
                    <a:pt x="13170" y="7183"/>
                  </a:cubicBezTo>
                  <a:cubicBezTo>
                    <a:pt x="13170" y="9578"/>
                    <a:pt x="13170" y="10775"/>
                    <a:pt x="13170" y="10775"/>
                  </a:cubicBezTo>
                  <a:lnTo>
                    <a:pt x="13170" y="10775"/>
                  </a:lnTo>
                  <a:cubicBezTo>
                    <a:pt x="13170" y="10775"/>
                    <a:pt x="17959" y="0"/>
                    <a:pt x="31128" y="0"/>
                  </a:cubicBezTo>
                  <a:cubicBezTo>
                    <a:pt x="45495" y="0"/>
                    <a:pt x="53876" y="11972"/>
                    <a:pt x="53876" y="27537"/>
                  </a:cubicBezTo>
                  <a:cubicBezTo>
                    <a:pt x="53876" y="44298"/>
                    <a:pt x="44298" y="55073"/>
                    <a:pt x="29931" y="55073"/>
                  </a:cubicBezTo>
                  <a:cubicBezTo>
                    <a:pt x="16761" y="55073"/>
                    <a:pt x="11972" y="45495"/>
                    <a:pt x="11972" y="45495"/>
                  </a:cubicBezTo>
                  <a:lnTo>
                    <a:pt x="11972" y="45495"/>
                  </a:lnTo>
                  <a:cubicBezTo>
                    <a:pt x="11972" y="45495"/>
                    <a:pt x="11972" y="47890"/>
                    <a:pt x="11972" y="50284"/>
                  </a:cubicBezTo>
                  <a:lnTo>
                    <a:pt x="11972" y="75426"/>
                  </a:lnTo>
                  <a:lnTo>
                    <a:pt x="4789" y="75426"/>
                  </a:lnTo>
                  <a:lnTo>
                    <a:pt x="4789" y="9578"/>
                  </a:lnTo>
                  <a:close/>
                  <a:moveTo>
                    <a:pt x="31128" y="49087"/>
                  </a:moveTo>
                  <a:cubicBezTo>
                    <a:pt x="40706" y="49087"/>
                    <a:pt x="47890" y="40706"/>
                    <a:pt x="47890" y="27537"/>
                  </a:cubicBezTo>
                  <a:cubicBezTo>
                    <a:pt x="47890" y="14367"/>
                    <a:pt x="40706" y="5986"/>
                    <a:pt x="31128" y="5986"/>
                  </a:cubicBezTo>
                  <a:cubicBezTo>
                    <a:pt x="22747" y="5986"/>
                    <a:pt x="14367" y="11972"/>
                    <a:pt x="14367" y="27537"/>
                  </a:cubicBezTo>
                  <a:cubicBezTo>
                    <a:pt x="14367" y="38312"/>
                    <a:pt x="20353" y="49087"/>
                    <a:pt x="31128" y="49087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116ED73-7C71-3AA9-627C-DF8DD3537B47}"/>
                </a:ext>
              </a:extLst>
            </p:cNvPr>
            <p:cNvSpPr/>
            <p:nvPr/>
          </p:nvSpPr>
          <p:spPr>
            <a:xfrm>
              <a:off x="11471905" y="639364"/>
              <a:ext cx="49086" cy="56270"/>
            </a:xfrm>
            <a:custGeom>
              <a:avLst/>
              <a:gdLst>
                <a:gd name="connsiteX0" fmla="*/ 26339 w 49086"/>
                <a:gd name="connsiteY0" fmla="*/ 0 h 56270"/>
                <a:gd name="connsiteX1" fmla="*/ 49087 w 49086"/>
                <a:gd name="connsiteY1" fmla="*/ 25142 h 56270"/>
                <a:gd name="connsiteX2" fmla="*/ 49087 w 49086"/>
                <a:gd name="connsiteY2" fmla="*/ 28734 h 56270"/>
                <a:gd name="connsiteX3" fmla="*/ 8381 w 49086"/>
                <a:gd name="connsiteY3" fmla="*/ 28734 h 56270"/>
                <a:gd name="connsiteX4" fmla="*/ 28734 w 49086"/>
                <a:gd name="connsiteY4" fmla="*/ 50284 h 56270"/>
                <a:gd name="connsiteX5" fmla="*/ 44298 w 49086"/>
                <a:gd name="connsiteY5" fmla="*/ 44298 h 56270"/>
                <a:gd name="connsiteX6" fmla="*/ 47890 w 49086"/>
                <a:gd name="connsiteY6" fmla="*/ 49087 h 56270"/>
                <a:gd name="connsiteX7" fmla="*/ 27536 w 49086"/>
                <a:gd name="connsiteY7" fmla="*/ 56270 h 56270"/>
                <a:gd name="connsiteX8" fmla="*/ 0 w 49086"/>
                <a:gd name="connsiteY8" fmla="*/ 28734 h 56270"/>
                <a:gd name="connsiteX9" fmla="*/ 26339 w 49086"/>
                <a:gd name="connsiteY9" fmla="*/ 0 h 56270"/>
                <a:gd name="connsiteX10" fmla="*/ 40706 w 49086"/>
                <a:gd name="connsiteY10" fmla="*/ 22748 h 56270"/>
                <a:gd name="connsiteX11" fmla="*/ 25142 w 49086"/>
                <a:gd name="connsiteY11" fmla="*/ 5986 h 56270"/>
                <a:gd name="connsiteX12" fmla="*/ 7183 w 49086"/>
                <a:gd name="connsiteY12" fmla="*/ 22748 h 56270"/>
                <a:gd name="connsiteX13" fmla="*/ 40706 w 49086"/>
                <a:gd name="connsiteY13" fmla="*/ 22748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086" h="56270">
                  <a:moveTo>
                    <a:pt x="26339" y="0"/>
                  </a:moveTo>
                  <a:cubicBezTo>
                    <a:pt x="40706" y="0"/>
                    <a:pt x="49087" y="10775"/>
                    <a:pt x="49087" y="25142"/>
                  </a:cubicBezTo>
                  <a:cubicBezTo>
                    <a:pt x="49087" y="26339"/>
                    <a:pt x="49087" y="28734"/>
                    <a:pt x="49087" y="28734"/>
                  </a:cubicBezTo>
                  <a:lnTo>
                    <a:pt x="8381" y="28734"/>
                  </a:lnTo>
                  <a:cubicBezTo>
                    <a:pt x="8381" y="41903"/>
                    <a:pt x="17959" y="50284"/>
                    <a:pt x="28734" y="50284"/>
                  </a:cubicBezTo>
                  <a:cubicBezTo>
                    <a:pt x="38312" y="50284"/>
                    <a:pt x="44298" y="44298"/>
                    <a:pt x="44298" y="44298"/>
                  </a:cubicBezTo>
                  <a:lnTo>
                    <a:pt x="47890" y="49087"/>
                  </a:lnTo>
                  <a:cubicBezTo>
                    <a:pt x="47890" y="49087"/>
                    <a:pt x="40706" y="56270"/>
                    <a:pt x="27536" y="56270"/>
                  </a:cubicBezTo>
                  <a:cubicBezTo>
                    <a:pt x="11972" y="56270"/>
                    <a:pt x="0" y="44298"/>
                    <a:pt x="0" y="28734"/>
                  </a:cubicBezTo>
                  <a:cubicBezTo>
                    <a:pt x="0" y="10775"/>
                    <a:pt x="11972" y="0"/>
                    <a:pt x="26339" y="0"/>
                  </a:cubicBezTo>
                  <a:moveTo>
                    <a:pt x="40706" y="22748"/>
                  </a:moveTo>
                  <a:cubicBezTo>
                    <a:pt x="40706" y="11972"/>
                    <a:pt x="33523" y="5986"/>
                    <a:pt x="25142" y="5986"/>
                  </a:cubicBezTo>
                  <a:cubicBezTo>
                    <a:pt x="16761" y="5986"/>
                    <a:pt x="8381" y="11972"/>
                    <a:pt x="7183" y="22748"/>
                  </a:cubicBezTo>
                  <a:lnTo>
                    <a:pt x="40706" y="2274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25C6377-19D1-BD2B-1566-0612267B2365}"/>
                </a:ext>
              </a:extLst>
            </p:cNvPr>
            <p:cNvSpPr/>
            <p:nvPr/>
          </p:nvSpPr>
          <p:spPr>
            <a:xfrm>
              <a:off x="11528176" y="639364"/>
              <a:ext cx="32325" cy="55073"/>
            </a:xfrm>
            <a:custGeom>
              <a:avLst/>
              <a:gdLst>
                <a:gd name="connsiteX0" fmla="*/ 7183 w 32325"/>
                <a:gd name="connsiteY0" fmla="*/ 9578 h 55073"/>
                <a:gd name="connsiteX1" fmla="*/ 4789 w 32325"/>
                <a:gd name="connsiteY1" fmla="*/ 7183 h 55073"/>
                <a:gd name="connsiteX2" fmla="*/ 0 w 32325"/>
                <a:gd name="connsiteY2" fmla="*/ 7183 h 55073"/>
                <a:gd name="connsiteX3" fmla="*/ 0 w 32325"/>
                <a:gd name="connsiteY3" fmla="*/ 1197 h 55073"/>
                <a:gd name="connsiteX4" fmla="*/ 7183 w 32325"/>
                <a:gd name="connsiteY4" fmla="*/ 1197 h 55073"/>
                <a:gd name="connsiteX5" fmla="*/ 13170 w 32325"/>
                <a:gd name="connsiteY5" fmla="*/ 7183 h 55073"/>
                <a:gd name="connsiteX6" fmla="*/ 13170 w 32325"/>
                <a:gd name="connsiteY6" fmla="*/ 10775 h 55073"/>
                <a:gd name="connsiteX7" fmla="*/ 13170 w 32325"/>
                <a:gd name="connsiteY7" fmla="*/ 14367 h 55073"/>
                <a:gd name="connsiteX8" fmla="*/ 13170 w 32325"/>
                <a:gd name="connsiteY8" fmla="*/ 14367 h 55073"/>
                <a:gd name="connsiteX9" fmla="*/ 29931 w 32325"/>
                <a:gd name="connsiteY9" fmla="*/ 0 h 55073"/>
                <a:gd name="connsiteX10" fmla="*/ 32325 w 32325"/>
                <a:gd name="connsiteY10" fmla="*/ 0 h 55073"/>
                <a:gd name="connsiteX11" fmla="*/ 32325 w 32325"/>
                <a:gd name="connsiteY11" fmla="*/ 7183 h 55073"/>
                <a:gd name="connsiteX12" fmla="*/ 29931 w 32325"/>
                <a:gd name="connsiteY12" fmla="*/ 7183 h 55073"/>
                <a:gd name="connsiteX13" fmla="*/ 14367 w 32325"/>
                <a:gd name="connsiteY13" fmla="*/ 21550 h 55073"/>
                <a:gd name="connsiteX14" fmla="*/ 13170 w 32325"/>
                <a:gd name="connsiteY14" fmla="*/ 32325 h 55073"/>
                <a:gd name="connsiteX15" fmla="*/ 13170 w 32325"/>
                <a:gd name="connsiteY15" fmla="*/ 55073 h 55073"/>
                <a:gd name="connsiteX16" fmla="*/ 5986 w 32325"/>
                <a:gd name="connsiteY16" fmla="*/ 55073 h 55073"/>
                <a:gd name="connsiteX17" fmla="*/ 5986 w 32325"/>
                <a:gd name="connsiteY17" fmla="*/ 9578 h 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325" h="55073">
                  <a:moveTo>
                    <a:pt x="7183" y="9578"/>
                  </a:moveTo>
                  <a:cubicBezTo>
                    <a:pt x="7183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3" y="1197"/>
                  </a:lnTo>
                  <a:cubicBezTo>
                    <a:pt x="11972" y="1197"/>
                    <a:pt x="13170" y="3592"/>
                    <a:pt x="13170" y="7183"/>
                  </a:cubicBezTo>
                  <a:lnTo>
                    <a:pt x="13170" y="10775"/>
                  </a:lnTo>
                  <a:cubicBezTo>
                    <a:pt x="13170" y="13170"/>
                    <a:pt x="13170" y="14367"/>
                    <a:pt x="13170" y="14367"/>
                  </a:cubicBezTo>
                  <a:lnTo>
                    <a:pt x="13170" y="14367"/>
                  </a:lnTo>
                  <a:cubicBezTo>
                    <a:pt x="15564" y="5986"/>
                    <a:pt x="21550" y="0"/>
                    <a:pt x="29931" y="0"/>
                  </a:cubicBezTo>
                  <a:cubicBezTo>
                    <a:pt x="31128" y="0"/>
                    <a:pt x="32325" y="0"/>
                    <a:pt x="32325" y="0"/>
                  </a:cubicBezTo>
                  <a:lnTo>
                    <a:pt x="32325" y="7183"/>
                  </a:lnTo>
                  <a:cubicBezTo>
                    <a:pt x="32325" y="7183"/>
                    <a:pt x="31128" y="7183"/>
                    <a:pt x="29931" y="7183"/>
                  </a:cubicBezTo>
                  <a:cubicBezTo>
                    <a:pt x="22748" y="7183"/>
                    <a:pt x="16761" y="13170"/>
                    <a:pt x="14367" y="21550"/>
                  </a:cubicBezTo>
                  <a:cubicBezTo>
                    <a:pt x="13170" y="25142"/>
                    <a:pt x="13170" y="28734"/>
                    <a:pt x="13170" y="32325"/>
                  </a:cubicBezTo>
                  <a:lnTo>
                    <a:pt x="13170" y="55073"/>
                  </a:lnTo>
                  <a:lnTo>
                    <a:pt x="5986" y="55073"/>
                  </a:lnTo>
                  <a:lnTo>
                    <a:pt x="5986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EFC1F06-7B87-6706-9709-F9D3BFBA77B3}"/>
                </a:ext>
              </a:extLst>
            </p:cNvPr>
            <p:cNvSpPr/>
            <p:nvPr/>
          </p:nvSpPr>
          <p:spPr>
            <a:xfrm>
              <a:off x="11568882" y="619011"/>
              <a:ext cx="20353" cy="74228"/>
            </a:xfrm>
            <a:custGeom>
              <a:avLst/>
              <a:gdLst>
                <a:gd name="connsiteX0" fmla="*/ 7183 w 20353"/>
                <a:gd name="connsiteY0" fmla="*/ 29931 h 74228"/>
                <a:gd name="connsiteX1" fmla="*/ 4789 w 20353"/>
                <a:gd name="connsiteY1" fmla="*/ 27537 h 74228"/>
                <a:gd name="connsiteX2" fmla="*/ 0 w 20353"/>
                <a:gd name="connsiteY2" fmla="*/ 27537 h 74228"/>
                <a:gd name="connsiteX3" fmla="*/ 0 w 20353"/>
                <a:gd name="connsiteY3" fmla="*/ 21550 h 74228"/>
                <a:gd name="connsiteX4" fmla="*/ 7183 w 20353"/>
                <a:gd name="connsiteY4" fmla="*/ 21550 h 74228"/>
                <a:gd name="connsiteX5" fmla="*/ 13170 w 20353"/>
                <a:gd name="connsiteY5" fmla="*/ 27537 h 74228"/>
                <a:gd name="connsiteX6" fmla="*/ 13170 w 20353"/>
                <a:gd name="connsiteY6" fmla="*/ 65848 h 74228"/>
                <a:gd name="connsiteX7" fmla="*/ 15564 w 20353"/>
                <a:gd name="connsiteY7" fmla="*/ 68243 h 74228"/>
                <a:gd name="connsiteX8" fmla="*/ 20353 w 20353"/>
                <a:gd name="connsiteY8" fmla="*/ 68243 h 74228"/>
                <a:gd name="connsiteX9" fmla="*/ 20353 w 20353"/>
                <a:gd name="connsiteY9" fmla="*/ 74229 h 74228"/>
                <a:gd name="connsiteX10" fmla="*/ 13170 w 20353"/>
                <a:gd name="connsiteY10" fmla="*/ 74229 h 74228"/>
                <a:gd name="connsiteX11" fmla="*/ 7183 w 20353"/>
                <a:gd name="connsiteY11" fmla="*/ 68243 h 74228"/>
                <a:gd name="connsiteX12" fmla="*/ 7183 w 20353"/>
                <a:gd name="connsiteY12" fmla="*/ 29931 h 74228"/>
                <a:gd name="connsiteX13" fmla="*/ 5986 w 20353"/>
                <a:gd name="connsiteY13" fmla="*/ 0 h 74228"/>
                <a:gd name="connsiteX14" fmla="*/ 13170 w 20353"/>
                <a:gd name="connsiteY14" fmla="*/ 0 h 74228"/>
                <a:gd name="connsiteX15" fmla="*/ 13170 w 20353"/>
                <a:gd name="connsiteY15" fmla="*/ 9578 h 74228"/>
                <a:gd name="connsiteX16" fmla="*/ 5986 w 20353"/>
                <a:gd name="connsiteY16" fmla="*/ 9578 h 74228"/>
                <a:gd name="connsiteX17" fmla="*/ 5986 w 20353"/>
                <a:gd name="connsiteY17" fmla="*/ 0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53" h="74228">
                  <a:moveTo>
                    <a:pt x="7183" y="29931"/>
                  </a:moveTo>
                  <a:cubicBezTo>
                    <a:pt x="7183" y="28734"/>
                    <a:pt x="5986" y="27537"/>
                    <a:pt x="4789" y="27537"/>
                  </a:cubicBezTo>
                  <a:lnTo>
                    <a:pt x="0" y="27537"/>
                  </a:lnTo>
                  <a:lnTo>
                    <a:pt x="0" y="21550"/>
                  </a:lnTo>
                  <a:lnTo>
                    <a:pt x="7183" y="21550"/>
                  </a:lnTo>
                  <a:cubicBezTo>
                    <a:pt x="11972" y="21550"/>
                    <a:pt x="13170" y="23945"/>
                    <a:pt x="13170" y="27537"/>
                  </a:cubicBezTo>
                  <a:lnTo>
                    <a:pt x="13170" y="65848"/>
                  </a:lnTo>
                  <a:cubicBezTo>
                    <a:pt x="13170" y="67045"/>
                    <a:pt x="14367" y="68243"/>
                    <a:pt x="15564" y="68243"/>
                  </a:cubicBezTo>
                  <a:lnTo>
                    <a:pt x="20353" y="68243"/>
                  </a:lnTo>
                  <a:lnTo>
                    <a:pt x="20353" y="74229"/>
                  </a:lnTo>
                  <a:lnTo>
                    <a:pt x="13170" y="74229"/>
                  </a:lnTo>
                  <a:cubicBezTo>
                    <a:pt x="8381" y="74229"/>
                    <a:pt x="7183" y="71834"/>
                    <a:pt x="7183" y="68243"/>
                  </a:cubicBezTo>
                  <a:lnTo>
                    <a:pt x="7183" y="29931"/>
                  </a:lnTo>
                  <a:close/>
                  <a:moveTo>
                    <a:pt x="5986" y="0"/>
                  </a:moveTo>
                  <a:lnTo>
                    <a:pt x="13170" y="0"/>
                  </a:lnTo>
                  <a:lnTo>
                    <a:pt x="13170" y="9578"/>
                  </a:lnTo>
                  <a:lnTo>
                    <a:pt x="5986" y="9578"/>
                  </a:lnTo>
                  <a:lnTo>
                    <a:pt x="5986" y="0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4B47D01-BB37-5B85-8D9D-5A6E6F2A5AB9}"/>
                </a:ext>
              </a:extLst>
            </p:cNvPr>
            <p:cNvSpPr/>
            <p:nvPr/>
          </p:nvSpPr>
          <p:spPr>
            <a:xfrm>
              <a:off x="11596418" y="626195"/>
              <a:ext cx="28733" cy="68242"/>
            </a:xfrm>
            <a:custGeom>
              <a:avLst/>
              <a:gdLst>
                <a:gd name="connsiteX0" fmla="*/ 7184 w 28733"/>
                <a:gd name="connsiteY0" fmla="*/ 20353 h 68242"/>
                <a:gd name="connsiteX1" fmla="*/ 0 w 28733"/>
                <a:gd name="connsiteY1" fmla="*/ 20353 h 68242"/>
                <a:gd name="connsiteX2" fmla="*/ 0 w 28733"/>
                <a:gd name="connsiteY2" fmla="*/ 14367 h 68242"/>
                <a:gd name="connsiteX3" fmla="*/ 7184 w 28733"/>
                <a:gd name="connsiteY3" fmla="*/ 14367 h 68242"/>
                <a:gd name="connsiteX4" fmla="*/ 7184 w 28733"/>
                <a:gd name="connsiteY4" fmla="*/ 0 h 68242"/>
                <a:gd name="connsiteX5" fmla="*/ 14367 w 28733"/>
                <a:gd name="connsiteY5" fmla="*/ 0 h 68242"/>
                <a:gd name="connsiteX6" fmla="*/ 14367 w 28733"/>
                <a:gd name="connsiteY6" fmla="*/ 14367 h 68242"/>
                <a:gd name="connsiteX7" fmla="*/ 27537 w 28733"/>
                <a:gd name="connsiteY7" fmla="*/ 14367 h 68242"/>
                <a:gd name="connsiteX8" fmla="*/ 27537 w 28733"/>
                <a:gd name="connsiteY8" fmla="*/ 20353 h 68242"/>
                <a:gd name="connsiteX9" fmla="*/ 14367 w 28733"/>
                <a:gd name="connsiteY9" fmla="*/ 20353 h 68242"/>
                <a:gd name="connsiteX10" fmla="*/ 14367 w 28733"/>
                <a:gd name="connsiteY10" fmla="*/ 47890 h 68242"/>
                <a:gd name="connsiteX11" fmla="*/ 26339 w 28733"/>
                <a:gd name="connsiteY11" fmla="*/ 62256 h 68242"/>
                <a:gd name="connsiteX12" fmla="*/ 28734 w 28733"/>
                <a:gd name="connsiteY12" fmla="*/ 62256 h 68242"/>
                <a:gd name="connsiteX13" fmla="*/ 28734 w 28733"/>
                <a:gd name="connsiteY13" fmla="*/ 68243 h 68242"/>
                <a:gd name="connsiteX14" fmla="*/ 25142 w 28733"/>
                <a:gd name="connsiteY14" fmla="*/ 68243 h 68242"/>
                <a:gd name="connsiteX15" fmla="*/ 7184 w 28733"/>
                <a:gd name="connsiteY15" fmla="*/ 47890 h 68242"/>
                <a:gd name="connsiteX16" fmla="*/ 7184 w 28733"/>
                <a:gd name="connsiteY16" fmla="*/ 20353 h 6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733" h="68242">
                  <a:moveTo>
                    <a:pt x="7184" y="20353"/>
                  </a:moveTo>
                  <a:lnTo>
                    <a:pt x="0" y="20353"/>
                  </a:lnTo>
                  <a:lnTo>
                    <a:pt x="0" y="14367"/>
                  </a:lnTo>
                  <a:lnTo>
                    <a:pt x="7184" y="14367"/>
                  </a:lnTo>
                  <a:lnTo>
                    <a:pt x="7184" y="0"/>
                  </a:lnTo>
                  <a:lnTo>
                    <a:pt x="14367" y="0"/>
                  </a:lnTo>
                  <a:lnTo>
                    <a:pt x="14367" y="14367"/>
                  </a:lnTo>
                  <a:lnTo>
                    <a:pt x="27537" y="14367"/>
                  </a:lnTo>
                  <a:lnTo>
                    <a:pt x="27537" y="20353"/>
                  </a:lnTo>
                  <a:lnTo>
                    <a:pt x="14367" y="20353"/>
                  </a:lnTo>
                  <a:lnTo>
                    <a:pt x="14367" y="47890"/>
                  </a:lnTo>
                  <a:cubicBezTo>
                    <a:pt x="14367" y="59862"/>
                    <a:pt x="22748" y="62256"/>
                    <a:pt x="26339" y="62256"/>
                  </a:cubicBezTo>
                  <a:cubicBezTo>
                    <a:pt x="27537" y="62256"/>
                    <a:pt x="28734" y="62256"/>
                    <a:pt x="28734" y="62256"/>
                  </a:cubicBezTo>
                  <a:lnTo>
                    <a:pt x="28734" y="68243"/>
                  </a:lnTo>
                  <a:cubicBezTo>
                    <a:pt x="28734" y="68243"/>
                    <a:pt x="27537" y="68243"/>
                    <a:pt x="25142" y="68243"/>
                  </a:cubicBezTo>
                  <a:cubicBezTo>
                    <a:pt x="19156" y="68243"/>
                    <a:pt x="7184" y="65848"/>
                    <a:pt x="7184" y="47890"/>
                  </a:cubicBezTo>
                  <a:lnTo>
                    <a:pt x="7184" y="20353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9AFB1D9-6E6C-FF2E-BF7E-6650D7B062CF}"/>
                </a:ext>
              </a:extLst>
            </p:cNvPr>
            <p:cNvSpPr/>
            <p:nvPr/>
          </p:nvSpPr>
          <p:spPr>
            <a:xfrm>
              <a:off x="11629941" y="641759"/>
              <a:ext cx="53875" cy="74228"/>
            </a:xfrm>
            <a:custGeom>
              <a:avLst/>
              <a:gdLst>
                <a:gd name="connsiteX0" fmla="*/ 10775 w 53875"/>
                <a:gd name="connsiteY0" fmla="*/ 68243 h 74228"/>
                <a:gd name="connsiteX1" fmla="*/ 20353 w 53875"/>
                <a:gd name="connsiteY1" fmla="*/ 59862 h 74228"/>
                <a:gd name="connsiteX2" fmla="*/ 23945 w 53875"/>
                <a:gd name="connsiteY2" fmla="*/ 52679 h 74228"/>
                <a:gd name="connsiteX3" fmla="*/ 4789 w 53875"/>
                <a:gd name="connsiteY3" fmla="*/ 8381 h 74228"/>
                <a:gd name="connsiteX4" fmla="*/ 1197 w 53875"/>
                <a:gd name="connsiteY4" fmla="*/ 5986 h 74228"/>
                <a:gd name="connsiteX5" fmla="*/ 0 w 53875"/>
                <a:gd name="connsiteY5" fmla="*/ 5986 h 74228"/>
                <a:gd name="connsiteX6" fmla="*/ 0 w 53875"/>
                <a:gd name="connsiteY6" fmla="*/ 0 h 74228"/>
                <a:gd name="connsiteX7" fmla="*/ 3592 w 53875"/>
                <a:gd name="connsiteY7" fmla="*/ 0 h 74228"/>
                <a:gd name="connsiteX8" fmla="*/ 11972 w 53875"/>
                <a:gd name="connsiteY8" fmla="*/ 5986 h 74228"/>
                <a:gd name="connsiteX9" fmla="*/ 25142 w 53875"/>
                <a:gd name="connsiteY9" fmla="*/ 39509 h 74228"/>
                <a:gd name="connsiteX10" fmla="*/ 27537 w 53875"/>
                <a:gd name="connsiteY10" fmla="*/ 45495 h 74228"/>
                <a:gd name="connsiteX11" fmla="*/ 27537 w 53875"/>
                <a:gd name="connsiteY11" fmla="*/ 45495 h 74228"/>
                <a:gd name="connsiteX12" fmla="*/ 28734 w 53875"/>
                <a:gd name="connsiteY12" fmla="*/ 39509 h 74228"/>
                <a:gd name="connsiteX13" fmla="*/ 41903 w 53875"/>
                <a:gd name="connsiteY13" fmla="*/ 5986 h 74228"/>
                <a:gd name="connsiteX14" fmla="*/ 50284 w 53875"/>
                <a:gd name="connsiteY14" fmla="*/ 0 h 74228"/>
                <a:gd name="connsiteX15" fmla="*/ 53876 w 53875"/>
                <a:gd name="connsiteY15" fmla="*/ 0 h 74228"/>
                <a:gd name="connsiteX16" fmla="*/ 53876 w 53875"/>
                <a:gd name="connsiteY16" fmla="*/ 5986 h 74228"/>
                <a:gd name="connsiteX17" fmla="*/ 53876 w 53875"/>
                <a:gd name="connsiteY17" fmla="*/ 5986 h 74228"/>
                <a:gd name="connsiteX18" fmla="*/ 50284 w 53875"/>
                <a:gd name="connsiteY18" fmla="*/ 8381 h 74228"/>
                <a:gd name="connsiteX19" fmla="*/ 27537 w 53875"/>
                <a:gd name="connsiteY19" fmla="*/ 63454 h 74228"/>
                <a:gd name="connsiteX20" fmla="*/ 11972 w 53875"/>
                <a:gd name="connsiteY20" fmla="*/ 74229 h 74228"/>
                <a:gd name="connsiteX21" fmla="*/ 0 w 53875"/>
                <a:gd name="connsiteY21" fmla="*/ 69440 h 74228"/>
                <a:gd name="connsiteX22" fmla="*/ 3592 w 53875"/>
                <a:gd name="connsiteY22" fmla="*/ 64651 h 74228"/>
                <a:gd name="connsiteX23" fmla="*/ 10775 w 53875"/>
                <a:gd name="connsiteY23" fmla="*/ 68243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3875" h="74228">
                  <a:moveTo>
                    <a:pt x="10775" y="68243"/>
                  </a:moveTo>
                  <a:cubicBezTo>
                    <a:pt x="15564" y="68243"/>
                    <a:pt x="19156" y="64651"/>
                    <a:pt x="20353" y="59862"/>
                  </a:cubicBezTo>
                  <a:lnTo>
                    <a:pt x="23945" y="52679"/>
                  </a:lnTo>
                  <a:lnTo>
                    <a:pt x="4789" y="8381"/>
                  </a:lnTo>
                  <a:cubicBezTo>
                    <a:pt x="3592" y="5986"/>
                    <a:pt x="2394" y="5986"/>
                    <a:pt x="1197" y="5986"/>
                  </a:cubicBezTo>
                  <a:lnTo>
                    <a:pt x="0" y="5986"/>
                  </a:lnTo>
                  <a:lnTo>
                    <a:pt x="0" y="0"/>
                  </a:lnTo>
                  <a:lnTo>
                    <a:pt x="3592" y="0"/>
                  </a:lnTo>
                  <a:cubicBezTo>
                    <a:pt x="8381" y="0"/>
                    <a:pt x="9578" y="1197"/>
                    <a:pt x="11972" y="5986"/>
                  </a:cubicBezTo>
                  <a:lnTo>
                    <a:pt x="25142" y="39509"/>
                  </a:lnTo>
                  <a:cubicBezTo>
                    <a:pt x="26339" y="41903"/>
                    <a:pt x="27537" y="45495"/>
                    <a:pt x="27537" y="45495"/>
                  </a:cubicBezTo>
                  <a:lnTo>
                    <a:pt x="27537" y="45495"/>
                  </a:lnTo>
                  <a:cubicBezTo>
                    <a:pt x="27537" y="45495"/>
                    <a:pt x="28734" y="41903"/>
                    <a:pt x="28734" y="39509"/>
                  </a:cubicBezTo>
                  <a:lnTo>
                    <a:pt x="41903" y="5986"/>
                  </a:lnTo>
                  <a:cubicBezTo>
                    <a:pt x="43101" y="1197"/>
                    <a:pt x="45495" y="0"/>
                    <a:pt x="50284" y="0"/>
                  </a:cubicBezTo>
                  <a:lnTo>
                    <a:pt x="53876" y="0"/>
                  </a:lnTo>
                  <a:lnTo>
                    <a:pt x="53876" y="5986"/>
                  </a:lnTo>
                  <a:lnTo>
                    <a:pt x="53876" y="5986"/>
                  </a:lnTo>
                  <a:cubicBezTo>
                    <a:pt x="51481" y="5986"/>
                    <a:pt x="51481" y="5986"/>
                    <a:pt x="50284" y="8381"/>
                  </a:cubicBezTo>
                  <a:lnTo>
                    <a:pt x="27537" y="63454"/>
                  </a:lnTo>
                  <a:cubicBezTo>
                    <a:pt x="25142" y="70637"/>
                    <a:pt x="19156" y="74229"/>
                    <a:pt x="11972" y="74229"/>
                  </a:cubicBezTo>
                  <a:cubicBezTo>
                    <a:pt x="4789" y="74229"/>
                    <a:pt x="0" y="69440"/>
                    <a:pt x="0" y="69440"/>
                  </a:cubicBezTo>
                  <a:lnTo>
                    <a:pt x="3592" y="64651"/>
                  </a:lnTo>
                  <a:cubicBezTo>
                    <a:pt x="3592" y="63454"/>
                    <a:pt x="7183" y="68243"/>
                    <a:pt x="10775" y="68243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FB0026E-7EAB-F012-3A8E-52947286442C}"/>
                </a:ext>
              </a:extLst>
            </p:cNvPr>
            <p:cNvSpPr/>
            <p:nvPr/>
          </p:nvSpPr>
          <p:spPr>
            <a:xfrm>
              <a:off x="10411151" y="308926"/>
              <a:ext cx="221526" cy="266984"/>
            </a:xfrm>
            <a:custGeom>
              <a:avLst/>
              <a:gdLst>
                <a:gd name="connsiteX0" fmla="*/ 136485 w 221526"/>
                <a:gd name="connsiteY0" fmla="*/ 0 h 266984"/>
                <a:gd name="connsiteX1" fmla="*/ 104160 w 221526"/>
                <a:gd name="connsiteY1" fmla="*/ 0 h 266984"/>
                <a:gd name="connsiteX2" fmla="*/ 68243 w 221526"/>
                <a:gd name="connsiteY2" fmla="*/ 0 h 266984"/>
                <a:gd name="connsiteX3" fmla="*/ 26339 w 221526"/>
                <a:gd name="connsiteY3" fmla="*/ 1197 h 266984"/>
                <a:gd name="connsiteX4" fmla="*/ 45495 w 221526"/>
                <a:gd name="connsiteY4" fmla="*/ 45495 h 266984"/>
                <a:gd name="connsiteX5" fmla="*/ 128105 w 221526"/>
                <a:gd name="connsiteY5" fmla="*/ 43101 h 266984"/>
                <a:gd name="connsiteX6" fmla="*/ 168811 w 221526"/>
                <a:gd name="connsiteY6" fmla="*/ 81412 h 266984"/>
                <a:gd name="connsiteX7" fmla="*/ 168811 w 221526"/>
                <a:gd name="connsiteY7" fmla="*/ 104160 h 266984"/>
                <a:gd name="connsiteX8" fmla="*/ 141274 w 221526"/>
                <a:gd name="connsiteY8" fmla="*/ 107752 h 266984"/>
                <a:gd name="connsiteX9" fmla="*/ 70637 w 221526"/>
                <a:gd name="connsiteY9" fmla="*/ 107752 h 266984"/>
                <a:gd name="connsiteX10" fmla="*/ 0 w 221526"/>
                <a:gd name="connsiteY10" fmla="*/ 174797 h 266984"/>
                <a:gd name="connsiteX11" fmla="*/ 0 w 221526"/>
                <a:gd name="connsiteY11" fmla="*/ 201136 h 266984"/>
                <a:gd name="connsiteX12" fmla="*/ 69440 w 221526"/>
                <a:gd name="connsiteY12" fmla="*/ 266984 h 266984"/>
                <a:gd name="connsiteX13" fmla="*/ 70637 w 221526"/>
                <a:gd name="connsiteY13" fmla="*/ 266984 h 266984"/>
                <a:gd name="connsiteX14" fmla="*/ 164022 w 221526"/>
                <a:gd name="connsiteY14" fmla="*/ 235856 h 266984"/>
                <a:gd name="connsiteX15" fmla="*/ 167614 w 221526"/>
                <a:gd name="connsiteY15" fmla="*/ 229870 h 266984"/>
                <a:gd name="connsiteX16" fmla="*/ 181980 w 221526"/>
                <a:gd name="connsiteY16" fmla="*/ 263393 h 266984"/>
                <a:gd name="connsiteX17" fmla="*/ 221489 w 221526"/>
                <a:gd name="connsiteY17" fmla="*/ 263393 h 266984"/>
                <a:gd name="connsiteX18" fmla="*/ 221489 w 221526"/>
                <a:gd name="connsiteY18" fmla="*/ 79018 h 266984"/>
                <a:gd name="connsiteX19" fmla="*/ 136485 w 221526"/>
                <a:gd name="connsiteY19" fmla="*/ 0 h 266984"/>
                <a:gd name="connsiteX20" fmla="*/ 171205 w 221526"/>
                <a:gd name="connsiteY20" fmla="*/ 199939 h 266984"/>
                <a:gd name="connsiteX21" fmla="*/ 168811 w 221526"/>
                <a:gd name="connsiteY21" fmla="*/ 201136 h 266984"/>
                <a:gd name="connsiteX22" fmla="*/ 83807 w 221526"/>
                <a:gd name="connsiteY22" fmla="*/ 223884 h 266984"/>
                <a:gd name="connsiteX23" fmla="*/ 53876 w 221526"/>
                <a:gd name="connsiteY23" fmla="*/ 193953 h 266984"/>
                <a:gd name="connsiteX24" fmla="*/ 53876 w 221526"/>
                <a:gd name="connsiteY24" fmla="*/ 175994 h 266984"/>
                <a:gd name="connsiteX25" fmla="*/ 81412 w 221526"/>
                <a:gd name="connsiteY25" fmla="*/ 143669 h 266984"/>
                <a:gd name="connsiteX26" fmla="*/ 171205 w 221526"/>
                <a:gd name="connsiteY26" fmla="*/ 137683 h 266984"/>
                <a:gd name="connsiteX27" fmla="*/ 171205 w 221526"/>
                <a:gd name="connsiteY27" fmla="*/ 199939 h 26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1526" h="266984">
                  <a:moveTo>
                    <a:pt x="136485" y="0"/>
                  </a:moveTo>
                  <a:cubicBezTo>
                    <a:pt x="124513" y="0"/>
                    <a:pt x="113738" y="0"/>
                    <a:pt x="104160" y="0"/>
                  </a:cubicBezTo>
                  <a:cubicBezTo>
                    <a:pt x="90990" y="0"/>
                    <a:pt x="80215" y="0"/>
                    <a:pt x="68243" y="0"/>
                  </a:cubicBezTo>
                  <a:cubicBezTo>
                    <a:pt x="52679" y="0"/>
                    <a:pt x="39509" y="0"/>
                    <a:pt x="26339" y="1197"/>
                  </a:cubicBezTo>
                  <a:lnTo>
                    <a:pt x="45495" y="45495"/>
                  </a:lnTo>
                  <a:cubicBezTo>
                    <a:pt x="77821" y="43101"/>
                    <a:pt x="101765" y="43101"/>
                    <a:pt x="128105" y="43101"/>
                  </a:cubicBezTo>
                  <a:cubicBezTo>
                    <a:pt x="149655" y="43101"/>
                    <a:pt x="168811" y="47890"/>
                    <a:pt x="168811" y="81412"/>
                  </a:cubicBezTo>
                  <a:cubicBezTo>
                    <a:pt x="168811" y="83807"/>
                    <a:pt x="168811" y="89793"/>
                    <a:pt x="168811" y="104160"/>
                  </a:cubicBezTo>
                  <a:cubicBezTo>
                    <a:pt x="168811" y="107752"/>
                    <a:pt x="168811" y="107752"/>
                    <a:pt x="141274" y="107752"/>
                  </a:cubicBezTo>
                  <a:cubicBezTo>
                    <a:pt x="112540" y="107752"/>
                    <a:pt x="70637" y="107752"/>
                    <a:pt x="70637" y="107752"/>
                  </a:cubicBezTo>
                  <a:cubicBezTo>
                    <a:pt x="7183" y="107752"/>
                    <a:pt x="0" y="154444"/>
                    <a:pt x="0" y="174797"/>
                  </a:cubicBezTo>
                  <a:lnTo>
                    <a:pt x="0" y="201136"/>
                  </a:lnTo>
                  <a:cubicBezTo>
                    <a:pt x="0" y="239448"/>
                    <a:pt x="27536" y="265787"/>
                    <a:pt x="69440" y="266984"/>
                  </a:cubicBezTo>
                  <a:lnTo>
                    <a:pt x="70637" y="266984"/>
                  </a:lnTo>
                  <a:cubicBezTo>
                    <a:pt x="110146" y="266984"/>
                    <a:pt x="160430" y="239448"/>
                    <a:pt x="164022" y="235856"/>
                  </a:cubicBezTo>
                  <a:lnTo>
                    <a:pt x="167614" y="229870"/>
                  </a:lnTo>
                  <a:lnTo>
                    <a:pt x="181980" y="263393"/>
                  </a:lnTo>
                  <a:lnTo>
                    <a:pt x="221489" y="263393"/>
                  </a:lnTo>
                  <a:lnTo>
                    <a:pt x="221489" y="79018"/>
                  </a:lnTo>
                  <a:cubicBezTo>
                    <a:pt x="222687" y="26339"/>
                    <a:pt x="195150" y="1197"/>
                    <a:pt x="136485" y="0"/>
                  </a:cubicBezTo>
                  <a:moveTo>
                    <a:pt x="171205" y="199939"/>
                  </a:moveTo>
                  <a:lnTo>
                    <a:pt x="168811" y="201136"/>
                  </a:lnTo>
                  <a:cubicBezTo>
                    <a:pt x="166416" y="202333"/>
                    <a:pt x="116132" y="223884"/>
                    <a:pt x="83807" y="223884"/>
                  </a:cubicBezTo>
                  <a:cubicBezTo>
                    <a:pt x="70637" y="223884"/>
                    <a:pt x="53876" y="220292"/>
                    <a:pt x="53876" y="193953"/>
                  </a:cubicBezTo>
                  <a:lnTo>
                    <a:pt x="53876" y="175994"/>
                  </a:lnTo>
                  <a:cubicBezTo>
                    <a:pt x="53876" y="156838"/>
                    <a:pt x="63454" y="146063"/>
                    <a:pt x="81412" y="143669"/>
                  </a:cubicBezTo>
                  <a:lnTo>
                    <a:pt x="171205" y="137683"/>
                  </a:lnTo>
                  <a:lnTo>
                    <a:pt x="171205" y="199939"/>
                  </a:lnTo>
                  <a:close/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EF107F-1E50-082E-A921-2CE345620C7E}"/>
                </a:ext>
              </a:extLst>
            </p:cNvPr>
            <p:cNvSpPr/>
            <p:nvPr/>
          </p:nvSpPr>
          <p:spPr>
            <a:xfrm>
              <a:off x="11067238" y="308926"/>
              <a:ext cx="221489" cy="266984"/>
            </a:xfrm>
            <a:custGeom>
              <a:avLst/>
              <a:gdLst>
                <a:gd name="connsiteX0" fmla="*/ 135288 w 221489"/>
                <a:gd name="connsiteY0" fmla="*/ 0 h 266984"/>
                <a:gd name="connsiteX1" fmla="*/ 102963 w 221489"/>
                <a:gd name="connsiteY1" fmla="*/ 0 h 266984"/>
                <a:gd name="connsiteX2" fmla="*/ 67045 w 221489"/>
                <a:gd name="connsiteY2" fmla="*/ 0 h 266984"/>
                <a:gd name="connsiteX3" fmla="*/ 25142 w 221489"/>
                <a:gd name="connsiteY3" fmla="*/ 1197 h 266984"/>
                <a:gd name="connsiteX4" fmla="*/ 50284 w 221489"/>
                <a:gd name="connsiteY4" fmla="*/ 45495 h 266984"/>
                <a:gd name="connsiteX5" fmla="*/ 128105 w 221489"/>
                <a:gd name="connsiteY5" fmla="*/ 43101 h 266984"/>
                <a:gd name="connsiteX6" fmla="*/ 168811 w 221489"/>
                <a:gd name="connsiteY6" fmla="*/ 81412 h 266984"/>
                <a:gd name="connsiteX7" fmla="*/ 168811 w 221489"/>
                <a:gd name="connsiteY7" fmla="*/ 104160 h 266984"/>
                <a:gd name="connsiteX8" fmla="*/ 141274 w 221489"/>
                <a:gd name="connsiteY8" fmla="*/ 107752 h 266984"/>
                <a:gd name="connsiteX9" fmla="*/ 70637 w 221489"/>
                <a:gd name="connsiteY9" fmla="*/ 107752 h 266984"/>
                <a:gd name="connsiteX10" fmla="*/ 0 w 221489"/>
                <a:gd name="connsiteY10" fmla="*/ 174797 h 266984"/>
                <a:gd name="connsiteX11" fmla="*/ 0 w 221489"/>
                <a:gd name="connsiteY11" fmla="*/ 201136 h 266984"/>
                <a:gd name="connsiteX12" fmla="*/ 69440 w 221489"/>
                <a:gd name="connsiteY12" fmla="*/ 266984 h 266984"/>
                <a:gd name="connsiteX13" fmla="*/ 70637 w 221489"/>
                <a:gd name="connsiteY13" fmla="*/ 266984 h 266984"/>
                <a:gd name="connsiteX14" fmla="*/ 164022 w 221489"/>
                <a:gd name="connsiteY14" fmla="*/ 235856 h 266984"/>
                <a:gd name="connsiteX15" fmla="*/ 167614 w 221489"/>
                <a:gd name="connsiteY15" fmla="*/ 229870 h 266984"/>
                <a:gd name="connsiteX16" fmla="*/ 181980 w 221489"/>
                <a:gd name="connsiteY16" fmla="*/ 263393 h 266984"/>
                <a:gd name="connsiteX17" fmla="*/ 221489 w 221489"/>
                <a:gd name="connsiteY17" fmla="*/ 263393 h 266984"/>
                <a:gd name="connsiteX18" fmla="*/ 221489 w 221489"/>
                <a:gd name="connsiteY18" fmla="*/ 79018 h 266984"/>
                <a:gd name="connsiteX19" fmla="*/ 135288 w 221489"/>
                <a:gd name="connsiteY19" fmla="*/ 0 h 266984"/>
                <a:gd name="connsiteX20" fmla="*/ 168811 w 221489"/>
                <a:gd name="connsiteY20" fmla="*/ 199939 h 266984"/>
                <a:gd name="connsiteX21" fmla="*/ 166416 w 221489"/>
                <a:gd name="connsiteY21" fmla="*/ 201136 h 266984"/>
                <a:gd name="connsiteX22" fmla="*/ 80215 w 221489"/>
                <a:gd name="connsiteY22" fmla="*/ 223884 h 266984"/>
                <a:gd name="connsiteX23" fmla="*/ 50284 w 221489"/>
                <a:gd name="connsiteY23" fmla="*/ 193953 h 266984"/>
                <a:gd name="connsiteX24" fmla="*/ 50284 w 221489"/>
                <a:gd name="connsiteY24" fmla="*/ 175994 h 266984"/>
                <a:gd name="connsiteX25" fmla="*/ 77821 w 221489"/>
                <a:gd name="connsiteY25" fmla="*/ 143669 h 266984"/>
                <a:gd name="connsiteX26" fmla="*/ 167614 w 221489"/>
                <a:gd name="connsiteY26" fmla="*/ 137683 h 266984"/>
                <a:gd name="connsiteX27" fmla="*/ 167614 w 221489"/>
                <a:gd name="connsiteY27" fmla="*/ 199939 h 26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1489" h="266984">
                  <a:moveTo>
                    <a:pt x="135288" y="0"/>
                  </a:moveTo>
                  <a:cubicBezTo>
                    <a:pt x="123316" y="0"/>
                    <a:pt x="112541" y="0"/>
                    <a:pt x="102963" y="0"/>
                  </a:cubicBezTo>
                  <a:cubicBezTo>
                    <a:pt x="89793" y="0"/>
                    <a:pt x="79018" y="0"/>
                    <a:pt x="67045" y="0"/>
                  </a:cubicBezTo>
                  <a:cubicBezTo>
                    <a:pt x="51481" y="0"/>
                    <a:pt x="38312" y="0"/>
                    <a:pt x="25142" y="1197"/>
                  </a:cubicBezTo>
                  <a:lnTo>
                    <a:pt x="50284" y="45495"/>
                  </a:lnTo>
                  <a:cubicBezTo>
                    <a:pt x="82610" y="43101"/>
                    <a:pt x="101765" y="43101"/>
                    <a:pt x="128105" y="43101"/>
                  </a:cubicBezTo>
                  <a:cubicBezTo>
                    <a:pt x="149655" y="43101"/>
                    <a:pt x="168811" y="47890"/>
                    <a:pt x="168811" y="81412"/>
                  </a:cubicBezTo>
                  <a:cubicBezTo>
                    <a:pt x="168811" y="83807"/>
                    <a:pt x="168811" y="89793"/>
                    <a:pt x="168811" y="104160"/>
                  </a:cubicBezTo>
                  <a:cubicBezTo>
                    <a:pt x="168811" y="107752"/>
                    <a:pt x="168811" y="107752"/>
                    <a:pt x="141274" y="107752"/>
                  </a:cubicBezTo>
                  <a:cubicBezTo>
                    <a:pt x="112541" y="107752"/>
                    <a:pt x="70637" y="107752"/>
                    <a:pt x="70637" y="107752"/>
                  </a:cubicBezTo>
                  <a:cubicBezTo>
                    <a:pt x="7183" y="107752"/>
                    <a:pt x="0" y="154444"/>
                    <a:pt x="0" y="174797"/>
                  </a:cubicBezTo>
                  <a:lnTo>
                    <a:pt x="0" y="201136"/>
                  </a:lnTo>
                  <a:cubicBezTo>
                    <a:pt x="0" y="239448"/>
                    <a:pt x="27537" y="265787"/>
                    <a:pt x="69440" y="266984"/>
                  </a:cubicBezTo>
                  <a:lnTo>
                    <a:pt x="70637" y="266984"/>
                  </a:lnTo>
                  <a:cubicBezTo>
                    <a:pt x="110146" y="266984"/>
                    <a:pt x="160430" y="239448"/>
                    <a:pt x="164022" y="235856"/>
                  </a:cubicBezTo>
                  <a:lnTo>
                    <a:pt x="167614" y="229870"/>
                  </a:lnTo>
                  <a:lnTo>
                    <a:pt x="181980" y="263393"/>
                  </a:lnTo>
                  <a:lnTo>
                    <a:pt x="221489" y="263393"/>
                  </a:lnTo>
                  <a:lnTo>
                    <a:pt x="221489" y="79018"/>
                  </a:lnTo>
                  <a:cubicBezTo>
                    <a:pt x="221489" y="26339"/>
                    <a:pt x="192756" y="1197"/>
                    <a:pt x="135288" y="0"/>
                  </a:cubicBezTo>
                  <a:moveTo>
                    <a:pt x="168811" y="199939"/>
                  </a:moveTo>
                  <a:lnTo>
                    <a:pt x="166416" y="201136"/>
                  </a:lnTo>
                  <a:cubicBezTo>
                    <a:pt x="164022" y="202333"/>
                    <a:pt x="113738" y="223884"/>
                    <a:pt x="80215" y="223884"/>
                  </a:cubicBezTo>
                  <a:cubicBezTo>
                    <a:pt x="67045" y="223884"/>
                    <a:pt x="50284" y="220292"/>
                    <a:pt x="50284" y="193953"/>
                  </a:cubicBezTo>
                  <a:lnTo>
                    <a:pt x="50284" y="175994"/>
                  </a:lnTo>
                  <a:cubicBezTo>
                    <a:pt x="50284" y="156838"/>
                    <a:pt x="59862" y="146063"/>
                    <a:pt x="77821" y="143669"/>
                  </a:cubicBezTo>
                  <a:lnTo>
                    <a:pt x="167614" y="137683"/>
                  </a:lnTo>
                  <a:lnTo>
                    <a:pt x="167614" y="199939"/>
                  </a:lnTo>
                  <a:close/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C5A98CD-10DB-39B6-708E-7D07AFBB4DE7}"/>
                </a:ext>
              </a:extLst>
            </p:cNvPr>
            <p:cNvSpPr/>
            <p:nvPr/>
          </p:nvSpPr>
          <p:spPr>
            <a:xfrm>
              <a:off x="11459933" y="298151"/>
              <a:ext cx="221525" cy="266984"/>
            </a:xfrm>
            <a:custGeom>
              <a:avLst/>
              <a:gdLst>
                <a:gd name="connsiteX0" fmla="*/ 136485 w 221525"/>
                <a:gd name="connsiteY0" fmla="*/ 0 h 266984"/>
                <a:gd name="connsiteX1" fmla="*/ 104160 w 221525"/>
                <a:gd name="connsiteY1" fmla="*/ 0 h 266984"/>
                <a:gd name="connsiteX2" fmla="*/ 68243 w 221525"/>
                <a:gd name="connsiteY2" fmla="*/ 0 h 266984"/>
                <a:gd name="connsiteX3" fmla="*/ 26339 w 221525"/>
                <a:gd name="connsiteY3" fmla="*/ 1197 h 266984"/>
                <a:gd name="connsiteX4" fmla="*/ 44298 w 221525"/>
                <a:gd name="connsiteY4" fmla="*/ 45495 h 266984"/>
                <a:gd name="connsiteX5" fmla="*/ 128105 w 221525"/>
                <a:gd name="connsiteY5" fmla="*/ 43101 h 266984"/>
                <a:gd name="connsiteX6" fmla="*/ 168811 w 221525"/>
                <a:gd name="connsiteY6" fmla="*/ 81412 h 266984"/>
                <a:gd name="connsiteX7" fmla="*/ 168811 w 221525"/>
                <a:gd name="connsiteY7" fmla="*/ 104160 h 266984"/>
                <a:gd name="connsiteX8" fmla="*/ 141274 w 221525"/>
                <a:gd name="connsiteY8" fmla="*/ 107752 h 266984"/>
                <a:gd name="connsiteX9" fmla="*/ 70637 w 221525"/>
                <a:gd name="connsiteY9" fmla="*/ 107752 h 266984"/>
                <a:gd name="connsiteX10" fmla="*/ 0 w 221525"/>
                <a:gd name="connsiteY10" fmla="*/ 174797 h 266984"/>
                <a:gd name="connsiteX11" fmla="*/ 0 w 221525"/>
                <a:gd name="connsiteY11" fmla="*/ 201136 h 266984"/>
                <a:gd name="connsiteX12" fmla="*/ 69440 w 221525"/>
                <a:gd name="connsiteY12" fmla="*/ 266984 h 266984"/>
                <a:gd name="connsiteX13" fmla="*/ 70637 w 221525"/>
                <a:gd name="connsiteY13" fmla="*/ 266984 h 266984"/>
                <a:gd name="connsiteX14" fmla="*/ 164022 w 221525"/>
                <a:gd name="connsiteY14" fmla="*/ 235856 h 266984"/>
                <a:gd name="connsiteX15" fmla="*/ 167614 w 221525"/>
                <a:gd name="connsiteY15" fmla="*/ 229870 h 266984"/>
                <a:gd name="connsiteX16" fmla="*/ 181980 w 221525"/>
                <a:gd name="connsiteY16" fmla="*/ 263393 h 266984"/>
                <a:gd name="connsiteX17" fmla="*/ 221489 w 221525"/>
                <a:gd name="connsiteY17" fmla="*/ 263393 h 266984"/>
                <a:gd name="connsiteX18" fmla="*/ 221489 w 221525"/>
                <a:gd name="connsiteY18" fmla="*/ 79018 h 266984"/>
                <a:gd name="connsiteX19" fmla="*/ 136485 w 221525"/>
                <a:gd name="connsiteY19" fmla="*/ 0 h 266984"/>
                <a:gd name="connsiteX20" fmla="*/ 171205 w 221525"/>
                <a:gd name="connsiteY20" fmla="*/ 199939 h 266984"/>
                <a:gd name="connsiteX21" fmla="*/ 168811 w 221525"/>
                <a:gd name="connsiteY21" fmla="*/ 201136 h 266984"/>
                <a:gd name="connsiteX22" fmla="*/ 83807 w 221525"/>
                <a:gd name="connsiteY22" fmla="*/ 223884 h 266984"/>
                <a:gd name="connsiteX23" fmla="*/ 53876 w 221525"/>
                <a:gd name="connsiteY23" fmla="*/ 193953 h 266984"/>
                <a:gd name="connsiteX24" fmla="*/ 53876 w 221525"/>
                <a:gd name="connsiteY24" fmla="*/ 175994 h 266984"/>
                <a:gd name="connsiteX25" fmla="*/ 81412 w 221525"/>
                <a:gd name="connsiteY25" fmla="*/ 143669 h 266984"/>
                <a:gd name="connsiteX26" fmla="*/ 171205 w 221525"/>
                <a:gd name="connsiteY26" fmla="*/ 137683 h 266984"/>
                <a:gd name="connsiteX27" fmla="*/ 171205 w 221525"/>
                <a:gd name="connsiteY27" fmla="*/ 199939 h 26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1525" h="266984">
                  <a:moveTo>
                    <a:pt x="136485" y="0"/>
                  </a:moveTo>
                  <a:cubicBezTo>
                    <a:pt x="124513" y="0"/>
                    <a:pt x="113738" y="0"/>
                    <a:pt x="104160" y="0"/>
                  </a:cubicBezTo>
                  <a:cubicBezTo>
                    <a:pt x="90990" y="0"/>
                    <a:pt x="80215" y="0"/>
                    <a:pt x="68243" y="0"/>
                  </a:cubicBezTo>
                  <a:cubicBezTo>
                    <a:pt x="52678" y="0"/>
                    <a:pt x="39509" y="0"/>
                    <a:pt x="26339" y="1197"/>
                  </a:cubicBezTo>
                  <a:lnTo>
                    <a:pt x="44298" y="45495"/>
                  </a:lnTo>
                  <a:cubicBezTo>
                    <a:pt x="76623" y="43101"/>
                    <a:pt x="101765" y="43101"/>
                    <a:pt x="128105" y="43101"/>
                  </a:cubicBezTo>
                  <a:cubicBezTo>
                    <a:pt x="149655" y="43101"/>
                    <a:pt x="168811" y="47890"/>
                    <a:pt x="168811" y="81412"/>
                  </a:cubicBezTo>
                  <a:cubicBezTo>
                    <a:pt x="168811" y="83807"/>
                    <a:pt x="168811" y="89793"/>
                    <a:pt x="168811" y="104160"/>
                  </a:cubicBezTo>
                  <a:cubicBezTo>
                    <a:pt x="168811" y="107752"/>
                    <a:pt x="168811" y="107752"/>
                    <a:pt x="141274" y="107752"/>
                  </a:cubicBezTo>
                  <a:cubicBezTo>
                    <a:pt x="112540" y="107752"/>
                    <a:pt x="70637" y="107752"/>
                    <a:pt x="70637" y="107752"/>
                  </a:cubicBezTo>
                  <a:cubicBezTo>
                    <a:pt x="7183" y="107752"/>
                    <a:pt x="0" y="154444"/>
                    <a:pt x="0" y="174797"/>
                  </a:cubicBezTo>
                  <a:lnTo>
                    <a:pt x="0" y="201136"/>
                  </a:lnTo>
                  <a:cubicBezTo>
                    <a:pt x="0" y="239448"/>
                    <a:pt x="27536" y="265787"/>
                    <a:pt x="69440" y="266984"/>
                  </a:cubicBezTo>
                  <a:lnTo>
                    <a:pt x="70637" y="266984"/>
                  </a:lnTo>
                  <a:cubicBezTo>
                    <a:pt x="110146" y="266984"/>
                    <a:pt x="160430" y="239448"/>
                    <a:pt x="164022" y="235856"/>
                  </a:cubicBezTo>
                  <a:lnTo>
                    <a:pt x="167614" y="229870"/>
                  </a:lnTo>
                  <a:lnTo>
                    <a:pt x="181980" y="263393"/>
                  </a:lnTo>
                  <a:lnTo>
                    <a:pt x="221489" y="263393"/>
                  </a:lnTo>
                  <a:lnTo>
                    <a:pt x="221489" y="79018"/>
                  </a:lnTo>
                  <a:cubicBezTo>
                    <a:pt x="222686" y="26339"/>
                    <a:pt x="193953" y="1197"/>
                    <a:pt x="136485" y="0"/>
                  </a:cubicBezTo>
                  <a:moveTo>
                    <a:pt x="171205" y="199939"/>
                  </a:moveTo>
                  <a:lnTo>
                    <a:pt x="168811" y="201136"/>
                  </a:lnTo>
                  <a:cubicBezTo>
                    <a:pt x="166416" y="202333"/>
                    <a:pt x="116132" y="223884"/>
                    <a:pt x="83807" y="223884"/>
                  </a:cubicBezTo>
                  <a:cubicBezTo>
                    <a:pt x="70637" y="223884"/>
                    <a:pt x="53876" y="220292"/>
                    <a:pt x="53876" y="193953"/>
                  </a:cubicBezTo>
                  <a:lnTo>
                    <a:pt x="53876" y="175994"/>
                  </a:lnTo>
                  <a:cubicBezTo>
                    <a:pt x="53876" y="156838"/>
                    <a:pt x="63454" y="146063"/>
                    <a:pt x="81412" y="143669"/>
                  </a:cubicBezTo>
                  <a:lnTo>
                    <a:pt x="171205" y="137683"/>
                  </a:lnTo>
                  <a:lnTo>
                    <a:pt x="171205" y="199939"/>
                  </a:lnTo>
                  <a:close/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0DD0B0E-B688-1910-C521-AD22F5A1D53D}"/>
                </a:ext>
              </a:extLst>
            </p:cNvPr>
            <p:cNvSpPr/>
            <p:nvPr/>
          </p:nvSpPr>
          <p:spPr>
            <a:xfrm>
              <a:off x="10127406" y="307729"/>
              <a:ext cx="240645" cy="264589"/>
            </a:xfrm>
            <a:custGeom>
              <a:avLst/>
              <a:gdLst>
                <a:gd name="connsiteX0" fmla="*/ 80215 w 240645"/>
                <a:gd name="connsiteY0" fmla="*/ 217898 h 264589"/>
                <a:gd name="connsiteX1" fmla="*/ 75426 w 240645"/>
                <a:gd name="connsiteY1" fmla="*/ 211911 h 264589"/>
                <a:gd name="connsiteX2" fmla="*/ 75426 w 240645"/>
                <a:gd name="connsiteY2" fmla="*/ 209517 h 264589"/>
                <a:gd name="connsiteX3" fmla="*/ 77821 w 240645"/>
                <a:gd name="connsiteY3" fmla="*/ 207122 h 264589"/>
                <a:gd name="connsiteX4" fmla="*/ 229870 w 240645"/>
                <a:gd name="connsiteY4" fmla="*/ 38312 h 264589"/>
                <a:gd name="connsiteX5" fmla="*/ 213109 w 240645"/>
                <a:gd name="connsiteY5" fmla="*/ 0 h 264589"/>
                <a:gd name="connsiteX6" fmla="*/ 15564 w 240645"/>
                <a:gd name="connsiteY6" fmla="*/ 0 h 264589"/>
                <a:gd name="connsiteX7" fmla="*/ 15564 w 240645"/>
                <a:gd name="connsiteY7" fmla="*/ 46692 h 264589"/>
                <a:gd name="connsiteX8" fmla="*/ 148458 w 240645"/>
                <a:gd name="connsiteY8" fmla="*/ 46692 h 264589"/>
                <a:gd name="connsiteX9" fmla="*/ 150852 w 240645"/>
                <a:gd name="connsiteY9" fmla="*/ 46692 h 264589"/>
                <a:gd name="connsiteX10" fmla="*/ 155641 w 240645"/>
                <a:gd name="connsiteY10" fmla="*/ 51481 h 264589"/>
                <a:gd name="connsiteX11" fmla="*/ 154444 w 240645"/>
                <a:gd name="connsiteY11" fmla="*/ 53876 h 264589"/>
                <a:gd name="connsiteX12" fmla="*/ 152049 w 240645"/>
                <a:gd name="connsiteY12" fmla="*/ 56270 h 264589"/>
                <a:gd name="connsiteX13" fmla="*/ 0 w 240645"/>
                <a:gd name="connsiteY13" fmla="*/ 226278 h 264589"/>
                <a:gd name="connsiteX14" fmla="*/ 16761 w 240645"/>
                <a:gd name="connsiteY14" fmla="*/ 264590 h 264589"/>
                <a:gd name="connsiteX15" fmla="*/ 240645 w 240645"/>
                <a:gd name="connsiteY15" fmla="*/ 264590 h 264589"/>
                <a:gd name="connsiteX16" fmla="*/ 240645 w 240645"/>
                <a:gd name="connsiteY16" fmla="*/ 217898 h 264589"/>
                <a:gd name="connsiteX17" fmla="*/ 81412 w 240645"/>
                <a:gd name="connsiteY17" fmla="*/ 217898 h 264589"/>
                <a:gd name="connsiteX18" fmla="*/ 80215 w 240645"/>
                <a:gd name="connsiteY18" fmla="*/ 217898 h 26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0645" h="264589">
                  <a:moveTo>
                    <a:pt x="80215" y="217898"/>
                  </a:moveTo>
                  <a:cubicBezTo>
                    <a:pt x="77821" y="217898"/>
                    <a:pt x="75426" y="215503"/>
                    <a:pt x="75426" y="211911"/>
                  </a:cubicBezTo>
                  <a:cubicBezTo>
                    <a:pt x="75426" y="210714"/>
                    <a:pt x="75426" y="210714"/>
                    <a:pt x="75426" y="209517"/>
                  </a:cubicBezTo>
                  <a:lnTo>
                    <a:pt x="77821" y="207122"/>
                  </a:lnTo>
                  <a:lnTo>
                    <a:pt x="229870" y="38312"/>
                  </a:lnTo>
                  <a:lnTo>
                    <a:pt x="213109" y="0"/>
                  </a:lnTo>
                  <a:lnTo>
                    <a:pt x="15564" y="0"/>
                  </a:lnTo>
                  <a:lnTo>
                    <a:pt x="15564" y="46692"/>
                  </a:lnTo>
                  <a:lnTo>
                    <a:pt x="148458" y="46692"/>
                  </a:lnTo>
                  <a:lnTo>
                    <a:pt x="150852" y="46692"/>
                  </a:lnTo>
                  <a:cubicBezTo>
                    <a:pt x="153247" y="47890"/>
                    <a:pt x="155641" y="49087"/>
                    <a:pt x="155641" y="51481"/>
                  </a:cubicBezTo>
                  <a:cubicBezTo>
                    <a:pt x="155641" y="52679"/>
                    <a:pt x="155641" y="53876"/>
                    <a:pt x="154444" y="53876"/>
                  </a:cubicBezTo>
                  <a:lnTo>
                    <a:pt x="152049" y="56270"/>
                  </a:lnTo>
                  <a:lnTo>
                    <a:pt x="0" y="226278"/>
                  </a:lnTo>
                  <a:lnTo>
                    <a:pt x="16761" y="264590"/>
                  </a:lnTo>
                  <a:lnTo>
                    <a:pt x="240645" y="264590"/>
                  </a:lnTo>
                  <a:lnTo>
                    <a:pt x="240645" y="217898"/>
                  </a:lnTo>
                  <a:lnTo>
                    <a:pt x="81412" y="217898"/>
                  </a:lnTo>
                  <a:lnTo>
                    <a:pt x="80215" y="217898"/>
                  </a:lnTo>
                  <a:close/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F88C489-E565-7DBC-CC44-C95F19D6CA68}"/>
                </a:ext>
              </a:extLst>
            </p:cNvPr>
            <p:cNvSpPr/>
            <p:nvPr/>
          </p:nvSpPr>
          <p:spPr>
            <a:xfrm>
              <a:off x="11344998" y="300545"/>
              <a:ext cx="101765" cy="271773"/>
            </a:xfrm>
            <a:custGeom>
              <a:avLst/>
              <a:gdLst>
                <a:gd name="connsiteX0" fmla="*/ 57468 w 101765"/>
                <a:gd name="connsiteY0" fmla="*/ 19156 h 271773"/>
                <a:gd name="connsiteX1" fmla="*/ 41903 w 101765"/>
                <a:gd name="connsiteY1" fmla="*/ 13170 h 271773"/>
                <a:gd name="connsiteX2" fmla="*/ 39509 w 101765"/>
                <a:gd name="connsiteY2" fmla="*/ 9578 h 271773"/>
                <a:gd name="connsiteX3" fmla="*/ 35917 w 101765"/>
                <a:gd name="connsiteY3" fmla="*/ 4789 h 271773"/>
                <a:gd name="connsiteX4" fmla="*/ 0 w 101765"/>
                <a:gd name="connsiteY4" fmla="*/ 11972 h 271773"/>
                <a:gd name="connsiteX5" fmla="*/ 0 w 101765"/>
                <a:gd name="connsiteY5" fmla="*/ 14367 h 271773"/>
                <a:gd name="connsiteX6" fmla="*/ 0 w 101765"/>
                <a:gd name="connsiteY6" fmla="*/ 271773 h 271773"/>
                <a:gd name="connsiteX7" fmla="*/ 52679 w 101765"/>
                <a:gd name="connsiteY7" fmla="*/ 271773 h 271773"/>
                <a:gd name="connsiteX8" fmla="*/ 52679 w 101765"/>
                <a:gd name="connsiteY8" fmla="*/ 63454 h 271773"/>
                <a:gd name="connsiteX9" fmla="*/ 62257 w 101765"/>
                <a:gd name="connsiteY9" fmla="*/ 51481 h 271773"/>
                <a:gd name="connsiteX10" fmla="*/ 98174 w 101765"/>
                <a:gd name="connsiteY10" fmla="*/ 45495 h 271773"/>
                <a:gd name="connsiteX11" fmla="*/ 101765 w 101765"/>
                <a:gd name="connsiteY11" fmla="*/ 0 h 271773"/>
                <a:gd name="connsiteX12" fmla="*/ 90990 w 101765"/>
                <a:gd name="connsiteY12" fmla="*/ 2394 h 271773"/>
                <a:gd name="connsiteX13" fmla="*/ 57468 w 101765"/>
                <a:gd name="connsiteY13" fmla="*/ 19156 h 27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1765" h="271773">
                  <a:moveTo>
                    <a:pt x="57468" y="19156"/>
                  </a:moveTo>
                  <a:cubicBezTo>
                    <a:pt x="50284" y="25142"/>
                    <a:pt x="47890" y="21550"/>
                    <a:pt x="41903" y="13170"/>
                  </a:cubicBezTo>
                  <a:lnTo>
                    <a:pt x="39509" y="9578"/>
                  </a:lnTo>
                  <a:cubicBezTo>
                    <a:pt x="38312" y="7183"/>
                    <a:pt x="37114" y="5986"/>
                    <a:pt x="35917" y="4789"/>
                  </a:cubicBezTo>
                  <a:lnTo>
                    <a:pt x="0" y="11972"/>
                  </a:lnTo>
                  <a:cubicBezTo>
                    <a:pt x="0" y="13170"/>
                    <a:pt x="0" y="13170"/>
                    <a:pt x="0" y="14367"/>
                  </a:cubicBezTo>
                  <a:lnTo>
                    <a:pt x="0" y="271773"/>
                  </a:lnTo>
                  <a:lnTo>
                    <a:pt x="52679" y="271773"/>
                  </a:lnTo>
                  <a:lnTo>
                    <a:pt x="52679" y="63454"/>
                  </a:lnTo>
                  <a:cubicBezTo>
                    <a:pt x="52679" y="53876"/>
                    <a:pt x="52679" y="53876"/>
                    <a:pt x="62257" y="51481"/>
                  </a:cubicBezTo>
                  <a:cubicBezTo>
                    <a:pt x="67045" y="50284"/>
                    <a:pt x="86201" y="46692"/>
                    <a:pt x="98174" y="45495"/>
                  </a:cubicBezTo>
                  <a:lnTo>
                    <a:pt x="101765" y="0"/>
                  </a:lnTo>
                  <a:cubicBezTo>
                    <a:pt x="99371" y="0"/>
                    <a:pt x="95779" y="1197"/>
                    <a:pt x="90990" y="2394"/>
                  </a:cubicBezTo>
                  <a:cubicBezTo>
                    <a:pt x="76623" y="5986"/>
                    <a:pt x="64651" y="14367"/>
                    <a:pt x="57468" y="19156"/>
                  </a:cubicBezTo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3F8910E-22E1-4CA5-9CF0-367F9A855FCD}"/>
                </a:ext>
              </a:extLst>
            </p:cNvPr>
            <p:cNvSpPr/>
            <p:nvPr/>
          </p:nvSpPr>
          <p:spPr>
            <a:xfrm>
              <a:off x="10690108" y="305264"/>
              <a:ext cx="325649" cy="267054"/>
            </a:xfrm>
            <a:custGeom>
              <a:avLst/>
              <a:gdLst>
                <a:gd name="connsiteX0" fmla="*/ 259801 w 325649"/>
                <a:gd name="connsiteY0" fmla="*/ 70 h 267054"/>
                <a:gd name="connsiteX1" fmla="*/ 179586 w 325649"/>
                <a:gd name="connsiteY1" fmla="*/ 22818 h 267054"/>
                <a:gd name="connsiteX2" fmla="*/ 124513 w 325649"/>
                <a:gd name="connsiteY2" fmla="*/ 70 h 267054"/>
                <a:gd name="connsiteX3" fmla="*/ 44298 w 325649"/>
                <a:gd name="connsiteY3" fmla="*/ 22818 h 267054"/>
                <a:gd name="connsiteX4" fmla="*/ 35917 w 325649"/>
                <a:gd name="connsiteY4" fmla="*/ 70 h 267054"/>
                <a:gd name="connsiteX5" fmla="*/ 35917 w 325649"/>
                <a:gd name="connsiteY5" fmla="*/ 70 h 267054"/>
                <a:gd name="connsiteX6" fmla="*/ 0 w 325649"/>
                <a:gd name="connsiteY6" fmla="*/ 7254 h 267054"/>
                <a:gd name="connsiteX7" fmla="*/ 0 w 325649"/>
                <a:gd name="connsiteY7" fmla="*/ 9648 h 267054"/>
                <a:gd name="connsiteX8" fmla="*/ 0 w 325649"/>
                <a:gd name="connsiteY8" fmla="*/ 267055 h 267054"/>
                <a:gd name="connsiteX9" fmla="*/ 52679 w 325649"/>
                <a:gd name="connsiteY9" fmla="*/ 267055 h 267054"/>
                <a:gd name="connsiteX10" fmla="*/ 52679 w 325649"/>
                <a:gd name="connsiteY10" fmla="*/ 58735 h 267054"/>
                <a:gd name="connsiteX11" fmla="*/ 52679 w 325649"/>
                <a:gd name="connsiteY11" fmla="*/ 58735 h 267054"/>
                <a:gd name="connsiteX12" fmla="*/ 134091 w 325649"/>
                <a:gd name="connsiteY12" fmla="*/ 80285 h 267054"/>
                <a:gd name="connsiteX13" fmla="*/ 134091 w 325649"/>
                <a:gd name="connsiteY13" fmla="*/ 265857 h 267054"/>
                <a:gd name="connsiteX14" fmla="*/ 134091 w 325649"/>
                <a:gd name="connsiteY14" fmla="*/ 267055 h 267054"/>
                <a:gd name="connsiteX15" fmla="*/ 189164 w 325649"/>
                <a:gd name="connsiteY15" fmla="*/ 267055 h 267054"/>
                <a:gd name="connsiteX16" fmla="*/ 189164 w 325649"/>
                <a:gd name="connsiteY16" fmla="*/ 265857 h 267054"/>
                <a:gd name="connsiteX17" fmla="*/ 189164 w 325649"/>
                <a:gd name="connsiteY17" fmla="*/ 62327 h 267054"/>
                <a:gd name="connsiteX18" fmla="*/ 189164 w 325649"/>
                <a:gd name="connsiteY18" fmla="*/ 57538 h 267054"/>
                <a:gd name="connsiteX19" fmla="*/ 270576 w 325649"/>
                <a:gd name="connsiteY19" fmla="*/ 79088 h 267054"/>
                <a:gd name="connsiteX20" fmla="*/ 270576 w 325649"/>
                <a:gd name="connsiteY20" fmla="*/ 264660 h 267054"/>
                <a:gd name="connsiteX21" fmla="*/ 270576 w 325649"/>
                <a:gd name="connsiteY21" fmla="*/ 265857 h 267054"/>
                <a:gd name="connsiteX22" fmla="*/ 325649 w 325649"/>
                <a:gd name="connsiteY22" fmla="*/ 265857 h 267054"/>
                <a:gd name="connsiteX23" fmla="*/ 325649 w 325649"/>
                <a:gd name="connsiteY23" fmla="*/ 264660 h 267054"/>
                <a:gd name="connsiteX24" fmla="*/ 325649 w 325649"/>
                <a:gd name="connsiteY24" fmla="*/ 62327 h 267054"/>
                <a:gd name="connsiteX25" fmla="*/ 259801 w 325649"/>
                <a:gd name="connsiteY25" fmla="*/ 70 h 267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25649" h="267054">
                  <a:moveTo>
                    <a:pt x="259801" y="70"/>
                  </a:moveTo>
                  <a:cubicBezTo>
                    <a:pt x="227475" y="-1127"/>
                    <a:pt x="196347" y="13240"/>
                    <a:pt x="179586" y="22818"/>
                  </a:cubicBezTo>
                  <a:cubicBezTo>
                    <a:pt x="166416" y="70"/>
                    <a:pt x="140077" y="70"/>
                    <a:pt x="124513" y="70"/>
                  </a:cubicBezTo>
                  <a:cubicBezTo>
                    <a:pt x="92187" y="70"/>
                    <a:pt x="61059" y="14437"/>
                    <a:pt x="44298" y="22818"/>
                  </a:cubicBezTo>
                  <a:lnTo>
                    <a:pt x="35917" y="70"/>
                  </a:lnTo>
                  <a:cubicBezTo>
                    <a:pt x="35917" y="70"/>
                    <a:pt x="35917" y="70"/>
                    <a:pt x="35917" y="70"/>
                  </a:cubicBezTo>
                  <a:lnTo>
                    <a:pt x="0" y="7254"/>
                  </a:lnTo>
                  <a:lnTo>
                    <a:pt x="0" y="9648"/>
                  </a:lnTo>
                  <a:lnTo>
                    <a:pt x="0" y="267055"/>
                  </a:lnTo>
                  <a:lnTo>
                    <a:pt x="52679" y="267055"/>
                  </a:lnTo>
                  <a:lnTo>
                    <a:pt x="52679" y="58735"/>
                  </a:lnTo>
                  <a:lnTo>
                    <a:pt x="52679" y="58735"/>
                  </a:lnTo>
                  <a:cubicBezTo>
                    <a:pt x="63454" y="51552"/>
                    <a:pt x="132894" y="6056"/>
                    <a:pt x="134091" y="80285"/>
                  </a:cubicBezTo>
                  <a:lnTo>
                    <a:pt x="134091" y="265857"/>
                  </a:lnTo>
                  <a:lnTo>
                    <a:pt x="134091" y="267055"/>
                  </a:lnTo>
                  <a:lnTo>
                    <a:pt x="189164" y="267055"/>
                  </a:lnTo>
                  <a:lnTo>
                    <a:pt x="189164" y="265857"/>
                  </a:lnTo>
                  <a:lnTo>
                    <a:pt x="189164" y="62327"/>
                  </a:lnTo>
                  <a:cubicBezTo>
                    <a:pt x="189164" y="61130"/>
                    <a:pt x="189164" y="59932"/>
                    <a:pt x="189164" y="57538"/>
                  </a:cubicBezTo>
                  <a:cubicBezTo>
                    <a:pt x="199939" y="50354"/>
                    <a:pt x="269379" y="6056"/>
                    <a:pt x="270576" y="79088"/>
                  </a:cubicBezTo>
                  <a:lnTo>
                    <a:pt x="270576" y="264660"/>
                  </a:lnTo>
                  <a:lnTo>
                    <a:pt x="270576" y="265857"/>
                  </a:lnTo>
                  <a:lnTo>
                    <a:pt x="325649" y="265857"/>
                  </a:lnTo>
                  <a:lnTo>
                    <a:pt x="325649" y="264660"/>
                  </a:lnTo>
                  <a:lnTo>
                    <a:pt x="325649" y="62327"/>
                  </a:lnTo>
                  <a:cubicBezTo>
                    <a:pt x="324452" y="70"/>
                    <a:pt x="281351" y="70"/>
                    <a:pt x="259801" y="70"/>
                  </a:cubicBezTo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E34AFB-3AF6-8A2F-B9E7-BE43736F464D}"/>
                </a:ext>
              </a:extLst>
            </p:cNvPr>
            <p:cNvSpPr/>
            <p:nvPr/>
          </p:nvSpPr>
          <p:spPr>
            <a:xfrm>
              <a:off x="11861008" y="136524"/>
              <a:ext cx="125710" cy="160430"/>
            </a:xfrm>
            <a:custGeom>
              <a:avLst/>
              <a:gdLst>
                <a:gd name="connsiteX0" fmla="*/ 113738 w 125710"/>
                <a:gd name="connsiteY0" fmla="*/ 29931 h 160430"/>
                <a:gd name="connsiteX1" fmla="*/ 3592 w 125710"/>
                <a:gd name="connsiteY1" fmla="*/ 0 h 160430"/>
                <a:gd name="connsiteX2" fmla="*/ 0 w 125710"/>
                <a:gd name="connsiteY2" fmla="*/ 0 h 160430"/>
                <a:gd name="connsiteX3" fmla="*/ 0 w 125710"/>
                <a:gd name="connsiteY3" fmla="*/ 160430 h 160430"/>
                <a:gd name="connsiteX4" fmla="*/ 125710 w 125710"/>
                <a:gd name="connsiteY4" fmla="*/ 160430 h 160430"/>
                <a:gd name="connsiteX5" fmla="*/ 125710 w 125710"/>
                <a:gd name="connsiteY5" fmla="*/ 44298 h 160430"/>
                <a:gd name="connsiteX6" fmla="*/ 113738 w 125710"/>
                <a:gd name="connsiteY6" fmla="*/ 29931 h 160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710" h="160430">
                  <a:moveTo>
                    <a:pt x="113738" y="29931"/>
                  </a:moveTo>
                  <a:lnTo>
                    <a:pt x="3592" y="0"/>
                  </a:lnTo>
                  <a:cubicBezTo>
                    <a:pt x="2394" y="0"/>
                    <a:pt x="1197" y="0"/>
                    <a:pt x="0" y="0"/>
                  </a:cubicBezTo>
                  <a:lnTo>
                    <a:pt x="0" y="160430"/>
                  </a:lnTo>
                  <a:lnTo>
                    <a:pt x="125710" y="160430"/>
                  </a:lnTo>
                  <a:lnTo>
                    <a:pt x="125710" y="44298"/>
                  </a:lnTo>
                  <a:cubicBezTo>
                    <a:pt x="124513" y="37114"/>
                    <a:pt x="120921" y="31128"/>
                    <a:pt x="113738" y="29931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CD7CF34-A09A-EC29-3FAF-38ABCFF6CF35}"/>
                </a:ext>
              </a:extLst>
            </p:cNvPr>
            <p:cNvSpPr/>
            <p:nvPr/>
          </p:nvSpPr>
          <p:spPr>
            <a:xfrm>
              <a:off x="11734101" y="296954"/>
              <a:ext cx="125710" cy="161627"/>
            </a:xfrm>
            <a:custGeom>
              <a:avLst/>
              <a:gdLst>
                <a:gd name="connsiteX0" fmla="*/ 1197 w 125710"/>
                <a:gd name="connsiteY0" fmla="*/ 9578 h 161627"/>
                <a:gd name="connsiteX1" fmla="*/ 16761 w 125710"/>
                <a:gd name="connsiteY1" fmla="*/ 64651 h 161627"/>
                <a:gd name="connsiteX2" fmla="*/ 118527 w 125710"/>
                <a:gd name="connsiteY2" fmla="*/ 159233 h 161627"/>
                <a:gd name="connsiteX3" fmla="*/ 125710 w 125710"/>
                <a:gd name="connsiteY3" fmla="*/ 161627 h 161627"/>
                <a:gd name="connsiteX4" fmla="*/ 125710 w 125710"/>
                <a:gd name="connsiteY4" fmla="*/ 0 h 161627"/>
                <a:gd name="connsiteX5" fmla="*/ 0 w 125710"/>
                <a:gd name="connsiteY5" fmla="*/ 0 h 161627"/>
                <a:gd name="connsiteX6" fmla="*/ 0 w 125710"/>
                <a:gd name="connsiteY6" fmla="*/ 9578 h 16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710" h="161627">
                  <a:moveTo>
                    <a:pt x="1197" y="9578"/>
                  </a:moveTo>
                  <a:cubicBezTo>
                    <a:pt x="1197" y="28734"/>
                    <a:pt x="5986" y="49087"/>
                    <a:pt x="16761" y="64651"/>
                  </a:cubicBezTo>
                  <a:cubicBezTo>
                    <a:pt x="33523" y="89793"/>
                    <a:pt x="64651" y="128105"/>
                    <a:pt x="118527" y="159233"/>
                  </a:cubicBezTo>
                  <a:cubicBezTo>
                    <a:pt x="120921" y="160430"/>
                    <a:pt x="123316" y="161627"/>
                    <a:pt x="125710" y="161627"/>
                  </a:cubicBezTo>
                  <a:lnTo>
                    <a:pt x="125710" y="0"/>
                  </a:lnTo>
                  <a:lnTo>
                    <a:pt x="0" y="0"/>
                  </a:lnTo>
                  <a:lnTo>
                    <a:pt x="0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</p:grpSp>
    </p:spTree>
    <p:extLst>
      <p:ext uri="{BB962C8B-B14F-4D97-AF65-F5344CB8AC3E}">
        <p14:creationId xmlns:p14="http://schemas.microsoft.com/office/powerpoint/2010/main" val="6148883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AB3B5C-FF8B-6731-D672-1AE04513EB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0695"/>
          </a:xfrm>
          <a:prstGeom prst="rect">
            <a:avLst/>
          </a:prstGeom>
        </p:spPr>
      </p:pic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52E06E28-338A-D5C2-77E6-BAA54D2B7CDD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1158381" y="0"/>
            <a:ext cx="3554334" cy="4536000"/>
          </a:xfrm>
          <a:custGeom>
            <a:avLst/>
            <a:gdLst>
              <a:gd name="connsiteX0" fmla="*/ 113738 w 125710"/>
              <a:gd name="connsiteY0" fmla="*/ 29931 h 160430"/>
              <a:gd name="connsiteX1" fmla="*/ 3592 w 125710"/>
              <a:gd name="connsiteY1" fmla="*/ 0 h 160430"/>
              <a:gd name="connsiteX2" fmla="*/ 0 w 125710"/>
              <a:gd name="connsiteY2" fmla="*/ 0 h 160430"/>
              <a:gd name="connsiteX3" fmla="*/ 0 w 125710"/>
              <a:gd name="connsiteY3" fmla="*/ 160430 h 160430"/>
              <a:gd name="connsiteX4" fmla="*/ 125710 w 125710"/>
              <a:gd name="connsiteY4" fmla="*/ 160430 h 160430"/>
              <a:gd name="connsiteX5" fmla="*/ 125710 w 125710"/>
              <a:gd name="connsiteY5" fmla="*/ 44298 h 160430"/>
              <a:gd name="connsiteX6" fmla="*/ 113738 w 125710"/>
              <a:gd name="connsiteY6" fmla="*/ 29931 h 16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710" h="160430">
                <a:moveTo>
                  <a:pt x="113738" y="29931"/>
                </a:moveTo>
                <a:lnTo>
                  <a:pt x="3592" y="0"/>
                </a:lnTo>
                <a:cubicBezTo>
                  <a:pt x="2394" y="0"/>
                  <a:pt x="1197" y="0"/>
                  <a:pt x="0" y="0"/>
                </a:cubicBezTo>
                <a:lnTo>
                  <a:pt x="0" y="160430"/>
                </a:lnTo>
                <a:lnTo>
                  <a:pt x="125710" y="160430"/>
                </a:lnTo>
                <a:lnTo>
                  <a:pt x="125710" y="44298"/>
                </a:lnTo>
                <a:cubicBezTo>
                  <a:pt x="124513" y="37114"/>
                  <a:pt x="120921" y="31128"/>
                  <a:pt x="113738" y="29931"/>
                </a:cubicBezTo>
              </a:path>
            </a:pathLst>
          </a:custGeom>
          <a:solidFill>
            <a:schemeClr val="accent1"/>
          </a:solidFill>
          <a:ln w="11922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K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8C5280-2631-7DFD-E9E5-A44AB495BB7B}"/>
              </a:ext>
            </a:extLst>
          </p:cNvPr>
          <p:cNvSpPr/>
          <p:nvPr userDrawn="1"/>
        </p:nvSpPr>
        <p:spPr>
          <a:xfrm>
            <a:off x="401053" y="352926"/>
            <a:ext cx="11470105" cy="620829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B358C4E-37A9-9742-C621-EEEC6B13325D}"/>
              </a:ext>
            </a:extLst>
          </p:cNvPr>
          <p:cNvSpPr/>
          <p:nvPr userDrawn="1"/>
        </p:nvSpPr>
        <p:spPr>
          <a:xfrm rot="5400000">
            <a:off x="2837397" y="-988174"/>
            <a:ext cx="196300" cy="3168000"/>
          </a:xfrm>
          <a:prstGeom prst="rect">
            <a:avLst/>
          </a:prstGeom>
          <a:solidFill>
            <a:srgbClr val="50B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D4EB5E9-17EF-E356-C364-B9FCBA88EB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5860" y="838726"/>
            <a:ext cx="2979373" cy="160079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200">
                <a:solidFill>
                  <a:schemeClr val="bg1"/>
                </a:solidFill>
                <a:latin typeface="Museo Sans Cyrl 700" panose="02000000000000000000" pitchFamily="50" charset="0"/>
              </a:defRPr>
            </a:lvl1pPr>
          </a:lstStyle>
          <a:p>
            <a:r>
              <a:rPr lang="en-US"/>
              <a:t>Enter Section Title</a:t>
            </a:r>
            <a:endParaRPr lang="en-KE"/>
          </a:p>
        </p:txBody>
      </p:sp>
      <p:grpSp>
        <p:nvGrpSpPr>
          <p:cNvPr id="37" name="Graphic 5">
            <a:extLst>
              <a:ext uri="{FF2B5EF4-FFF2-40B4-BE49-F238E27FC236}">
                <a16:creationId xmlns:a16="http://schemas.microsoft.com/office/drawing/2014/main" id="{20CD59AF-5EFC-D6BD-32BE-5D87DBC469A3}"/>
              </a:ext>
            </a:extLst>
          </p:cNvPr>
          <p:cNvGrpSpPr/>
          <p:nvPr userDrawn="1"/>
        </p:nvGrpSpPr>
        <p:grpSpPr>
          <a:xfrm>
            <a:off x="9754386" y="5519184"/>
            <a:ext cx="1859312" cy="579463"/>
            <a:chOff x="10127406" y="136524"/>
            <a:chExt cx="1859312" cy="57946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48A9115-2A32-7D44-4418-565666D75802}"/>
                </a:ext>
              </a:extLst>
            </p:cNvPr>
            <p:cNvSpPr/>
            <p:nvPr/>
          </p:nvSpPr>
          <p:spPr>
            <a:xfrm>
              <a:off x="10691305" y="620208"/>
              <a:ext cx="53875" cy="74228"/>
            </a:xfrm>
            <a:custGeom>
              <a:avLst/>
              <a:gdLst>
                <a:gd name="connsiteX0" fmla="*/ 7183 w 53875"/>
                <a:gd name="connsiteY0" fmla="*/ 5986 h 74228"/>
                <a:gd name="connsiteX1" fmla="*/ 0 w 53875"/>
                <a:gd name="connsiteY1" fmla="*/ 5986 h 74228"/>
                <a:gd name="connsiteX2" fmla="*/ 0 w 53875"/>
                <a:gd name="connsiteY2" fmla="*/ 0 h 74228"/>
                <a:gd name="connsiteX3" fmla="*/ 31128 w 53875"/>
                <a:gd name="connsiteY3" fmla="*/ 0 h 74228"/>
                <a:gd name="connsiteX4" fmla="*/ 53876 w 53875"/>
                <a:gd name="connsiteY4" fmla="*/ 22748 h 74228"/>
                <a:gd name="connsiteX5" fmla="*/ 31128 w 53875"/>
                <a:gd name="connsiteY5" fmla="*/ 45495 h 74228"/>
                <a:gd name="connsiteX6" fmla="*/ 14367 w 53875"/>
                <a:gd name="connsiteY6" fmla="*/ 45495 h 74228"/>
                <a:gd name="connsiteX7" fmla="*/ 14367 w 53875"/>
                <a:gd name="connsiteY7" fmla="*/ 74229 h 74228"/>
                <a:gd name="connsiteX8" fmla="*/ 7183 w 53875"/>
                <a:gd name="connsiteY8" fmla="*/ 74229 h 74228"/>
                <a:gd name="connsiteX9" fmla="*/ 7183 w 53875"/>
                <a:gd name="connsiteY9" fmla="*/ 5986 h 74228"/>
                <a:gd name="connsiteX10" fmla="*/ 31128 w 53875"/>
                <a:gd name="connsiteY10" fmla="*/ 38312 h 74228"/>
                <a:gd name="connsiteX11" fmla="*/ 47890 w 53875"/>
                <a:gd name="connsiteY11" fmla="*/ 21550 h 74228"/>
                <a:gd name="connsiteX12" fmla="*/ 31128 w 53875"/>
                <a:gd name="connsiteY12" fmla="*/ 5986 h 74228"/>
                <a:gd name="connsiteX13" fmla="*/ 14367 w 53875"/>
                <a:gd name="connsiteY13" fmla="*/ 5986 h 74228"/>
                <a:gd name="connsiteX14" fmla="*/ 14367 w 53875"/>
                <a:gd name="connsiteY14" fmla="*/ 38312 h 74228"/>
                <a:gd name="connsiteX15" fmla="*/ 31128 w 53875"/>
                <a:gd name="connsiteY15" fmla="*/ 38312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3875" h="74228">
                  <a:moveTo>
                    <a:pt x="7183" y="5986"/>
                  </a:moveTo>
                  <a:lnTo>
                    <a:pt x="0" y="5986"/>
                  </a:lnTo>
                  <a:lnTo>
                    <a:pt x="0" y="0"/>
                  </a:lnTo>
                  <a:lnTo>
                    <a:pt x="31128" y="0"/>
                  </a:lnTo>
                  <a:cubicBezTo>
                    <a:pt x="44298" y="0"/>
                    <a:pt x="53876" y="8381"/>
                    <a:pt x="53876" y="22748"/>
                  </a:cubicBezTo>
                  <a:cubicBezTo>
                    <a:pt x="53876" y="37114"/>
                    <a:pt x="44298" y="45495"/>
                    <a:pt x="31128" y="45495"/>
                  </a:cubicBezTo>
                  <a:lnTo>
                    <a:pt x="14367" y="45495"/>
                  </a:lnTo>
                  <a:lnTo>
                    <a:pt x="14367" y="74229"/>
                  </a:lnTo>
                  <a:lnTo>
                    <a:pt x="7183" y="74229"/>
                  </a:lnTo>
                  <a:lnTo>
                    <a:pt x="7183" y="5986"/>
                  </a:lnTo>
                  <a:close/>
                  <a:moveTo>
                    <a:pt x="31128" y="38312"/>
                  </a:moveTo>
                  <a:cubicBezTo>
                    <a:pt x="40706" y="38312"/>
                    <a:pt x="47890" y="32325"/>
                    <a:pt x="47890" y="21550"/>
                  </a:cubicBezTo>
                  <a:cubicBezTo>
                    <a:pt x="47890" y="11972"/>
                    <a:pt x="41903" y="5986"/>
                    <a:pt x="31128" y="5986"/>
                  </a:cubicBezTo>
                  <a:lnTo>
                    <a:pt x="14367" y="5986"/>
                  </a:lnTo>
                  <a:lnTo>
                    <a:pt x="14367" y="38312"/>
                  </a:lnTo>
                  <a:lnTo>
                    <a:pt x="31128" y="38312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3FA937C-4255-FB47-4585-AAC1CE41331C}"/>
                </a:ext>
              </a:extLst>
            </p:cNvPr>
            <p:cNvSpPr/>
            <p:nvPr/>
          </p:nvSpPr>
          <p:spPr>
            <a:xfrm>
              <a:off x="10752289" y="639364"/>
              <a:ext cx="56345" cy="56270"/>
            </a:xfrm>
            <a:custGeom>
              <a:avLst/>
              <a:gdLst>
                <a:gd name="connsiteX0" fmla="*/ 27612 w 56345"/>
                <a:gd name="connsiteY0" fmla="*/ 0 h 56270"/>
                <a:gd name="connsiteX1" fmla="*/ 56346 w 56345"/>
                <a:gd name="connsiteY1" fmla="*/ 27537 h 56270"/>
                <a:gd name="connsiteX2" fmla="*/ 28809 w 56345"/>
                <a:gd name="connsiteY2" fmla="*/ 56270 h 56270"/>
                <a:gd name="connsiteX3" fmla="*/ 76 w 56345"/>
                <a:gd name="connsiteY3" fmla="*/ 27537 h 56270"/>
                <a:gd name="connsiteX4" fmla="*/ 27612 w 56345"/>
                <a:gd name="connsiteY4" fmla="*/ 0 h 56270"/>
                <a:gd name="connsiteX5" fmla="*/ 27612 w 56345"/>
                <a:gd name="connsiteY5" fmla="*/ 49087 h 56270"/>
                <a:gd name="connsiteX6" fmla="*/ 47965 w 56345"/>
                <a:gd name="connsiteY6" fmla="*/ 27537 h 56270"/>
                <a:gd name="connsiteX7" fmla="*/ 27612 w 56345"/>
                <a:gd name="connsiteY7" fmla="*/ 5986 h 56270"/>
                <a:gd name="connsiteX8" fmla="*/ 7259 w 56345"/>
                <a:gd name="connsiteY8" fmla="*/ 27537 h 56270"/>
                <a:gd name="connsiteX9" fmla="*/ 27612 w 56345"/>
                <a:gd name="connsiteY9" fmla="*/ 49087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345" h="56270">
                  <a:moveTo>
                    <a:pt x="27612" y="0"/>
                  </a:moveTo>
                  <a:cubicBezTo>
                    <a:pt x="43176" y="0"/>
                    <a:pt x="56346" y="11972"/>
                    <a:pt x="56346" y="27537"/>
                  </a:cubicBezTo>
                  <a:cubicBezTo>
                    <a:pt x="56346" y="43101"/>
                    <a:pt x="43176" y="56270"/>
                    <a:pt x="28809" y="56270"/>
                  </a:cubicBezTo>
                  <a:cubicBezTo>
                    <a:pt x="13245" y="56270"/>
                    <a:pt x="76" y="44298"/>
                    <a:pt x="76" y="27537"/>
                  </a:cubicBezTo>
                  <a:cubicBezTo>
                    <a:pt x="-1122" y="11972"/>
                    <a:pt x="12048" y="0"/>
                    <a:pt x="27612" y="0"/>
                  </a:cubicBezTo>
                  <a:moveTo>
                    <a:pt x="27612" y="49087"/>
                  </a:moveTo>
                  <a:cubicBezTo>
                    <a:pt x="38387" y="49087"/>
                    <a:pt x="47965" y="39509"/>
                    <a:pt x="47965" y="27537"/>
                  </a:cubicBezTo>
                  <a:cubicBezTo>
                    <a:pt x="47965" y="15564"/>
                    <a:pt x="38387" y="5986"/>
                    <a:pt x="27612" y="5986"/>
                  </a:cubicBezTo>
                  <a:cubicBezTo>
                    <a:pt x="15640" y="5986"/>
                    <a:pt x="7259" y="15564"/>
                    <a:pt x="7259" y="27537"/>
                  </a:cubicBezTo>
                  <a:cubicBezTo>
                    <a:pt x="7259" y="39509"/>
                    <a:pt x="15640" y="49087"/>
                    <a:pt x="27612" y="49087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EB05FF0-BC1D-1CB1-98D6-4B6854A4F55A}"/>
                </a:ext>
              </a:extLst>
            </p:cNvPr>
            <p:cNvSpPr/>
            <p:nvPr/>
          </p:nvSpPr>
          <p:spPr>
            <a:xfrm>
              <a:off x="10813424" y="640561"/>
              <a:ext cx="83806" cy="53875"/>
            </a:xfrm>
            <a:custGeom>
              <a:avLst/>
              <a:gdLst>
                <a:gd name="connsiteX0" fmla="*/ 4789 w 83806"/>
                <a:gd name="connsiteY0" fmla="*/ 8381 h 53875"/>
                <a:gd name="connsiteX1" fmla="*/ 1197 w 83806"/>
                <a:gd name="connsiteY1" fmla="*/ 5986 h 53875"/>
                <a:gd name="connsiteX2" fmla="*/ 0 w 83806"/>
                <a:gd name="connsiteY2" fmla="*/ 5986 h 53875"/>
                <a:gd name="connsiteX3" fmla="*/ 0 w 83806"/>
                <a:gd name="connsiteY3" fmla="*/ 0 h 53875"/>
                <a:gd name="connsiteX4" fmla="*/ 3592 w 83806"/>
                <a:gd name="connsiteY4" fmla="*/ 0 h 53875"/>
                <a:gd name="connsiteX5" fmla="*/ 11972 w 83806"/>
                <a:gd name="connsiteY5" fmla="*/ 5986 h 53875"/>
                <a:gd name="connsiteX6" fmla="*/ 22748 w 83806"/>
                <a:gd name="connsiteY6" fmla="*/ 39509 h 53875"/>
                <a:gd name="connsiteX7" fmla="*/ 23945 w 83806"/>
                <a:gd name="connsiteY7" fmla="*/ 45495 h 53875"/>
                <a:gd name="connsiteX8" fmla="*/ 23945 w 83806"/>
                <a:gd name="connsiteY8" fmla="*/ 45495 h 53875"/>
                <a:gd name="connsiteX9" fmla="*/ 25142 w 83806"/>
                <a:gd name="connsiteY9" fmla="*/ 39509 h 53875"/>
                <a:gd name="connsiteX10" fmla="*/ 38312 w 83806"/>
                <a:gd name="connsiteY10" fmla="*/ 0 h 53875"/>
                <a:gd name="connsiteX11" fmla="*/ 45495 w 83806"/>
                <a:gd name="connsiteY11" fmla="*/ 0 h 53875"/>
                <a:gd name="connsiteX12" fmla="*/ 58665 w 83806"/>
                <a:gd name="connsiteY12" fmla="*/ 39509 h 53875"/>
                <a:gd name="connsiteX13" fmla="*/ 59862 w 83806"/>
                <a:gd name="connsiteY13" fmla="*/ 45495 h 53875"/>
                <a:gd name="connsiteX14" fmla="*/ 59862 w 83806"/>
                <a:gd name="connsiteY14" fmla="*/ 45495 h 53875"/>
                <a:gd name="connsiteX15" fmla="*/ 61059 w 83806"/>
                <a:gd name="connsiteY15" fmla="*/ 39509 h 53875"/>
                <a:gd name="connsiteX16" fmla="*/ 71834 w 83806"/>
                <a:gd name="connsiteY16" fmla="*/ 5986 h 53875"/>
                <a:gd name="connsiteX17" fmla="*/ 80215 w 83806"/>
                <a:gd name="connsiteY17" fmla="*/ 0 h 53875"/>
                <a:gd name="connsiteX18" fmla="*/ 83807 w 83806"/>
                <a:gd name="connsiteY18" fmla="*/ 0 h 53875"/>
                <a:gd name="connsiteX19" fmla="*/ 83807 w 83806"/>
                <a:gd name="connsiteY19" fmla="*/ 5986 h 53875"/>
                <a:gd name="connsiteX20" fmla="*/ 82609 w 83806"/>
                <a:gd name="connsiteY20" fmla="*/ 5986 h 53875"/>
                <a:gd name="connsiteX21" fmla="*/ 79018 w 83806"/>
                <a:gd name="connsiteY21" fmla="*/ 8381 h 53875"/>
                <a:gd name="connsiteX22" fmla="*/ 63454 w 83806"/>
                <a:gd name="connsiteY22" fmla="*/ 52679 h 53875"/>
                <a:gd name="connsiteX23" fmla="*/ 55073 w 83806"/>
                <a:gd name="connsiteY23" fmla="*/ 52679 h 53875"/>
                <a:gd name="connsiteX24" fmla="*/ 44298 w 83806"/>
                <a:gd name="connsiteY24" fmla="*/ 15564 h 53875"/>
                <a:gd name="connsiteX25" fmla="*/ 43101 w 83806"/>
                <a:gd name="connsiteY25" fmla="*/ 9578 h 53875"/>
                <a:gd name="connsiteX26" fmla="*/ 43101 w 83806"/>
                <a:gd name="connsiteY26" fmla="*/ 9578 h 53875"/>
                <a:gd name="connsiteX27" fmla="*/ 41903 w 83806"/>
                <a:gd name="connsiteY27" fmla="*/ 15564 h 53875"/>
                <a:gd name="connsiteX28" fmla="*/ 28734 w 83806"/>
                <a:gd name="connsiteY28" fmla="*/ 53876 h 53875"/>
                <a:gd name="connsiteX29" fmla="*/ 20353 w 83806"/>
                <a:gd name="connsiteY29" fmla="*/ 53876 h 53875"/>
                <a:gd name="connsiteX30" fmla="*/ 4789 w 83806"/>
                <a:gd name="connsiteY30" fmla="*/ 8381 h 5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3806" h="53875">
                  <a:moveTo>
                    <a:pt x="4789" y="8381"/>
                  </a:moveTo>
                  <a:cubicBezTo>
                    <a:pt x="3592" y="5986"/>
                    <a:pt x="2394" y="5986"/>
                    <a:pt x="1197" y="5986"/>
                  </a:cubicBezTo>
                  <a:lnTo>
                    <a:pt x="0" y="5986"/>
                  </a:lnTo>
                  <a:lnTo>
                    <a:pt x="0" y="0"/>
                  </a:lnTo>
                  <a:lnTo>
                    <a:pt x="3592" y="0"/>
                  </a:lnTo>
                  <a:cubicBezTo>
                    <a:pt x="8381" y="0"/>
                    <a:pt x="10775" y="1197"/>
                    <a:pt x="11972" y="5986"/>
                  </a:cubicBezTo>
                  <a:lnTo>
                    <a:pt x="22748" y="39509"/>
                  </a:lnTo>
                  <a:cubicBezTo>
                    <a:pt x="23945" y="41903"/>
                    <a:pt x="23945" y="45495"/>
                    <a:pt x="23945" y="45495"/>
                  </a:cubicBezTo>
                  <a:lnTo>
                    <a:pt x="23945" y="45495"/>
                  </a:lnTo>
                  <a:cubicBezTo>
                    <a:pt x="23945" y="45495"/>
                    <a:pt x="25142" y="41903"/>
                    <a:pt x="25142" y="39509"/>
                  </a:cubicBezTo>
                  <a:lnTo>
                    <a:pt x="38312" y="0"/>
                  </a:lnTo>
                  <a:lnTo>
                    <a:pt x="45495" y="0"/>
                  </a:lnTo>
                  <a:lnTo>
                    <a:pt x="58665" y="39509"/>
                  </a:lnTo>
                  <a:cubicBezTo>
                    <a:pt x="59862" y="41903"/>
                    <a:pt x="59862" y="45495"/>
                    <a:pt x="59862" y="45495"/>
                  </a:cubicBezTo>
                  <a:lnTo>
                    <a:pt x="59862" y="45495"/>
                  </a:lnTo>
                  <a:cubicBezTo>
                    <a:pt x="59862" y="45495"/>
                    <a:pt x="61059" y="41903"/>
                    <a:pt x="61059" y="39509"/>
                  </a:cubicBezTo>
                  <a:lnTo>
                    <a:pt x="71834" y="5986"/>
                  </a:lnTo>
                  <a:cubicBezTo>
                    <a:pt x="73032" y="1197"/>
                    <a:pt x="75426" y="0"/>
                    <a:pt x="80215" y="0"/>
                  </a:cubicBezTo>
                  <a:lnTo>
                    <a:pt x="83807" y="0"/>
                  </a:lnTo>
                  <a:lnTo>
                    <a:pt x="83807" y="5986"/>
                  </a:lnTo>
                  <a:lnTo>
                    <a:pt x="82609" y="5986"/>
                  </a:lnTo>
                  <a:cubicBezTo>
                    <a:pt x="81412" y="5986"/>
                    <a:pt x="79018" y="5986"/>
                    <a:pt x="79018" y="8381"/>
                  </a:cubicBezTo>
                  <a:lnTo>
                    <a:pt x="63454" y="52679"/>
                  </a:lnTo>
                  <a:lnTo>
                    <a:pt x="55073" y="52679"/>
                  </a:lnTo>
                  <a:lnTo>
                    <a:pt x="44298" y="15564"/>
                  </a:lnTo>
                  <a:cubicBezTo>
                    <a:pt x="43101" y="13170"/>
                    <a:pt x="43101" y="9578"/>
                    <a:pt x="43101" y="9578"/>
                  </a:cubicBezTo>
                  <a:lnTo>
                    <a:pt x="43101" y="9578"/>
                  </a:lnTo>
                  <a:cubicBezTo>
                    <a:pt x="43101" y="9578"/>
                    <a:pt x="41903" y="13170"/>
                    <a:pt x="41903" y="15564"/>
                  </a:cubicBezTo>
                  <a:lnTo>
                    <a:pt x="28734" y="53876"/>
                  </a:lnTo>
                  <a:lnTo>
                    <a:pt x="20353" y="53876"/>
                  </a:lnTo>
                  <a:lnTo>
                    <a:pt x="4789" y="8381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485EA0E-4D8C-CA3D-9CF6-8E7C6A866385}"/>
                </a:ext>
              </a:extLst>
            </p:cNvPr>
            <p:cNvSpPr/>
            <p:nvPr/>
          </p:nvSpPr>
          <p:spPr>
            <a:xfrm>
              <a:off x="10904414" y="639364"/>
              <a:ext cx="49086" cy="56270"/>
            </a:xfrm>
            <a:custGeom>
              <a:avLst/>
              <a:gdLst>
                <a:gd name="connsiteX0" fmla="*/ 26339 w 49086"/>
                <a:gd name="connsiteY0" fmla="*/ 0 h 56270"/>
                <a:gd name="connsiteX1" fmla="*/ 49087 w 49086"/>
                <a:gd name="connsiteY1" fmla="*/ 25142 h 56270"/>
                <a:gd name="connsiteX2" fmla="*/ 49087 w 49086"/>
                <a:gd name="connsiteY2" fmla="*/ 28734 h 56270"/>
                <a:gd name="connsiteX3" fmla="*/ 8381 w 49086"/>
                <a:gd name="connsiteY3" fmla="*/ 28734 h 56270"/>
                <a:gd name="connsiteX4" fmla="*/ 28734 w 49086"/>
                <a:gd name="connsiteY4" fmla="*/ 50284 h 56270"/>
                <a:gd name="connsiteX5" fmla="*/ 44298 w 49086"/>
                <a:gd name="connsiteY5" fmla="*/ 44298 h 56270"/>
                <a:gd name="connsiteX6" fmla="*/ 47890 w 49086"/>
                <a:gd name="connsiteY6" fmla="*/ 49087 h 56270"/>
                <a:gd name="connsiteX7" fmla="*/ 27536 w 49086"/>
                <a:gd name="connsiteY7" fmla="*/ 56270 h 56270"/>
                <a:gd name="connsiteX8" fmla="*/ 0 w 49086"/>
                <a:gd name="connsiteY8" fmla="*/ 28734 h 56270"/>
                <a:gd name="connsiteX9" fmla="*/ 26339 w 49086"/>
                <a:gd name="connsiteY9" fmla="*/ 0 h 56270"/>
                <a:gd name="connsiteX10" fmla="*/ 41903 w 49086"/>
                <a:gd name="connsiteY10" fmla="*/ 22748 h 56270"/>
                <a:gd name="connsiteX11" fmla="*/ 26339 w 49086"/>
                <a:gd name="connsiteY11" fmla="*/ 5986 h 56270"/>
                <a:gd name="connsiteX12" fmla="*/ 8381 w 49086"/>
                <a:gd name="connsiteY12" fmla="*/ 22748 h 56270"/>
                <a:gd name="connsiteX13" fmla="*/ 41903 w 49086"/>
                <a:gd name="connsiteY13" fmla="*/ 22748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086" h="56270">
                  <a:moveTo>
                    <a:pt x="26339" y="0"/>
                  </a:moveTo>
                  <a:cubicBezTo>
                    <a:pt x="40706" y="0"/>
                    <a:pt x="49087" y="10775"/>
                    <a:pt x="49087" y="25142"/>
                  </a:cubicBezTo>
                  <a:cubicBezTo>
                    <a:pt x="49087" y="26339"/>
                    <a:pt x="49087" y="28734"/>
                    <a:pt x="49087" y="28734"/>
                  </a:cubicBezTo>
                  <a:lnTo>
                    <a:pt x="8381" y="28734"/>
                  </a:lnTo>
                  <a:cubicBezTo>
                    <a:pt x="8381" y="41903"/>
                    <a:pt x="17959" y="50284"/>
                    <a:pt x="28734" y="50284"/>
                  </a:cubicBezTo>
                  <a:cubicBezTo>
                    <a:pt x="38312" y="50284"/>
                    <a:pt x="44298" y="44298"/>
                    <a:pt x="44298" y="44298"/>
                  </a:cubicBezTo>
                  <a:lnTo>
                    <a:pt x="47890" y="49087"/>
                  </a:lnTo>
                  <a:cubicBezTo>
                    <a:pt x="47890" y="49087"/>
                    <a:pt x="40706" y="56270"/>
                    <a:pt x="27536" y="56270"/>
                  </a:cubicBezTo>
                  <a:cubicBezTo>
                    <a:pt x="11972" y="56270"/>
                    <a:pt x="0" y="44298"/>
                    <a:pt x="0" y="28734"/>
                  </a:cubicBezTo>
                  <a:cubicBezTo>
                    <a:pt x="0" y="10775"/>
                    <a:pt x="11972" y="0"/>
                    <a:pt x="26339" y="0"/>
                  </a:cubicBezTo>
                  <a:moveTo>
                    <a:pt x="41903" y="22748"/>
                  </a:moveTo>
                  <a:cubicBezTo>
                    <a:pt x="41903" y="11972"/>
                    <a:pt x="34720" y="5986"/>
                    <a:pt x="26339" y="5986"/>
                  </a:cubicBezTo>
                  <a:cubicBezTo>
                    <a:pt x="17959" y="5986"/>
                    <a:pt x="9578" y="11972"/>
                    <a:pt x="8381" y="22748"/>
                  </a:cubicBezTo>
                  <a:lnTo>
                    <a:pt x="41903" y="2274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D15A087-1F39-5BD3-954C-0A42EF8D8207}"/>
                </a:ext>
              </a:extLst>
            </p:cNvPr>
            <p:cNvSpPr/>
            <p:nvPr/>
          </p:nvSpPr>
          <p:spPr>
            <a:xfrm>
              <a:off x="10961881" y="639364"/>
              <a:ext cx="32325" cy="55073"/>
            </a:xfrm>
            <a:custGeom>
              <a:avLst/>
              <a:gdLst>
                <a:gd name="connsiteX0" fmla="*/ 7184 w 32325"/>
                <a:gd name="connsiteY0" fmla="*/ 9578 h 55073"/>
                <a:gd name="connsiteX1" fmla="*/ 4789 w 32325"/>
                <a:gd name="connsiteY1" fmla="*/ 7183 h 55073"/>
                <a:gd name="connsiteX2" fmla="*/ 0 w 32325"/>
                <a:gd name="connsiteY2" fmla="*/ 7183 h 55073"/>
                <a:gd name="connsiteX3" fmla="*/ 0 w 32325"/>
                <a:gd name="connsiteY3" fmla="*/ 1197 h 55073"/>
                <a:gd name="connsiteX4" fmla="*/ 7184 w 32325"/>
                <a:gd name="connsiteY4" fmla="*/ 1197 h 55073"/>
                <a:gd name="connsiteX5" fmla="*/ 13170 w 32325"/>
                <a:gd name="connsiteY5" fmla="*/ 7183 h 55073"/>
                <a:gd name="connsiteX6" fmla="*/ 13170 w 32325"/>
                <a:gd name="connsiteY6" fmla="*/ 10775 h 55073"/>
                <a:gd name="connsiteX7" fmla="*/ 13170 w 32325"/>
                <a:gd name="connsiteY7" fmla="*/ 14367 h 55073"/>
                <a:gd name="connsiteX8" fmla="*/ 13170 w 32325"/>
                <a:gd name="connsiteY8" fmla="*/ 14367 h 55073"/>
                <a:gd name="connsiteX9" fmla="*/ 29931 w 32325"/>
                <a:gd name="connsiteY9" fmla="*/ 0 h 55073"/>
                <a:gd name="connsiteX10" fmla="*/ 32326 w 32325"/>
                <a:gd name="connsiteY10" fmla="*/ 0 h 55073"/>
                <a:gd name="connsiteX11" fmla="*/ 32326 w 32325"/>
                <a:gd name="connsiteY11" fmla="*/ 7183 h 55073"/>
                <a:gd name="connsiteX12" fmla="*/ 29931 w 32325"/>
                <a:gd name="connsiteY12" fmla="*/ 7183 h 55073"/>
                <a:gd name="connsiteX13" fmla="*/ 14367 w 32325"/>
                <a:gd name="connsiteY13" fmla="*/ 21550 h 55073"/>
                <a:gd name="connsiteX14" fmla="*/ 13170 w 32325"/>
                <a:gd name="connsiteY14" fmla="*/ 32325 h 55073"/>
                <a:gd name="connsiteX15" fmla="*/ 13170 w 32325"/>
                <a:gd name="connsiteY15" fmla="*/ 55073 h 55073"/>
                <a:gd name="connsiteX16" fmla="*/ 5986 w 32325"/>
                <a:gd name="connsiteY16" fmla="*/ 55073 h 55073"/>
                <a:gd name="connsiteX17" fmla="*/ 5986 w 32325"/>
                <a:gd name="connsiteY17" fmla="*/ 9578 h 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325" h="55073">
                  <a:moveTo>
                    <a:pt x="7184" y="9578"/>
                  </a:moveTo>
                  <a:cubicBezTo>
                    <a:pt x="7184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4" y="1197"/>
                  </a:lnTo>
                  <a:cubicBezTo>
                    <a:pt x="11972" y="1197"/>
                    <a:pt x="13170" y="3592"/>
                    <a:pt x="13170" y="7183"/>
                  </a:cubicBezTo>
                  <a:lnTo>
                    <a:pt x="13170" y="10775"/>
                  </a:lnTo>
                  <a:cubicBezTo>
                    <a:pt x="13170" y="13170"/>
                    <a:pt x="13170" y="14367"/>
                    <a:pt x="13170" y="14367"/>
                  </a:cubicBezTo>
                  <a:lnTo>
                    <a:pt x="13170" y="14367"/>
                  </a:lnTo>
                  <a:cubicBezTo>
                    <a:pt x="15564" y="5986"/>
                    <a:pt x="21550" y="0"/>
                    <a:pt x="29931" y="0"/>
                  </a:cubicBezTo>
                  <a:cubicBezTo>
                    <a:pt x="31128" y="0"/>
                    <a:pt x="32326" y="0"/>
                    <a:pt x="32326" y="0"/>
                  </a:cubicBezTo>
                  <a:lnTo>
                    <a:pt x="32326" y="7183"/>
                  </a:lnTo>
                  <a:cubicBezTo>
                    <a:pt x="32326" y="7183"/>
                    <a:pt x="31128" y="7183"/>
                    <a:pt x="29931" y="7183"/>
                  </a:cubicBezTo>
                  <a:cubicBezTo>
                    <a:pt x="22748" y="7183"/>
                    <a:pt x="16761" y="13170"/>
                    <a:pt x="14367" y="21550"/>
                  </a:cubicBezTo>
                  <a:cubicBezTo>
                    <a:pt x="13170" y="25142"/>
                    <a:pt x="13170" y="28734"/>
                    <a:pt x="13170" y="32325"/>
                  </a:cubicBezTo>
                  <a:lnTo>
                    <a:pt x="13170" y="55073"/>
                  </a:lnTo>
                  <a:lnTo>
                    <a:pt x="5986" y="55073"/>
                  </a:lnTo>
                  <a:lnTo>
                    <a:pt x="5986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AD91B16-3EC8-8D85-6058-962DB754ABE4}"/>
                </a:ext>
              </a:extLst>
            </p:cNvPr>
            <p:cNvSpPr/>
            <p:nvPr/>
          </p:nvSpPr>
          <p:spPr>
            <a:xfrm>
              <a:off x="11001390" y="619011"/>
              <a:ext cx="20353" cy="74228"/>
            </a:xfrm>
            <a:custGeom>
              <a:avLst/>
              <a:gdLst>
                <a:gd name="connsiteX0" fmla="*/ 7183 w 20353"/>
                <a:gd name="connsiteY0" fmla="*/ 29931 h 74228"/>
                <a:gd name="connsiteX1" fmla="*/ 4789 w 20353"/>
                <a:gd name="connsiteY1" fmla="*/ 27537 h 74228"/>
                <a:gd name="connsiteX2" fmla="*/ 0 w 20353"/>
                <a:gd name="connsiteY2" fmla="*/ 27537 h 74228"/>
                <a:gd name="connsiteX3" fmla="*/ 0 w 20353"/>
                <a:gd name="connsiteY3" fmla="*/ 21550 h 74228"/>
                <a:gd name="connsiteX4" fmla="*/ 7183 w 20353"/>
                <a:gd name="connsiteY4" fmla="*/ 21550 h 74228"/>
                <a:gd name="connsiteX5" fmla="*/ 13170 w 20353"/>
                <a:gd name="connsiteY5" fmla="*/ 27537 h 74228"/>
                <a:gd name="connsiteX6" fmla="*/ 13170 w 20353"/>
                <a:gd name="connsiteY6" fmla="*/ 65848 h 74228"/>
                <a:gd name="connsiteX7" fmla="*/ 15564 w 20353"/>
                <a:gd name="connsiteY7" fmla="*/ 68243 h 74228"/>
                <a:gd name="connsiteX8" fmla="*/ 20353 w 20353"/>
                <a:gd name="connsiteY8" fmla="*/ 68243 h 74228"/>
                <a:gd name="connsiteX9" fmla="*/ 20353 w 20353"/>
                <a:gd name="connsiteY9" fmla="*/ 74229 h 74228"/>
                <a:gd name="connsiteX10" fmla="*/ 13170 w 20353"/>
                <a:gd name="connsiteY10" fmla="*/ 74229 h 74228"/>
                <a:gd name="connsiteX11" fmla="*/ 7183 w 20353"/>
                <a:gd name="connsiteY11" fmla="*/ 68243 h 74228"/>
                <a:gd name="connsiteX12" fmla="*/ 7183 w 20353"/>
                <a:gd name="connsiteY12" fmla="*/ 29931 h 74228"/>
                <a:gd name="connsiteX13" fmla="*/ 7183 w 20353"/>
                <a:gd name="connsiteY13" fmla="*/ 0 h 74228"/>
                <a:gd name="connsiteX14" fmla="*/ 14367 w 20353"/>
                <a:gd name="connsiteY14" fmla="*/ 0 h 74228"/>
                <a:gd name="connsiteX15" fmla="*/ 14367 w 20353"/>
                <a:gd name="connsiteY15" fmla="*/ 9578 h 74228"/>
                <a:gd name="connsiteX16" fmla="*/ 7183 w 20353"/>
                <a:gd name="connsiteY16" fmla="*/ 9578 h 74228"/>
                <a:gd name="connsiteX17" fmla="*/ 7183 w 20353"/>
                <a:gd name="connsiteY17" fmla="*/ 0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53" h="74228">
                  <a:moveTo>
                    <a:pt x="7183" y="29931"/>
                  </a:moveTo>
                  <a:cubicBezTo>
                    <a:pt x="7183" y="28734"/>
                    <a:pt x="5986" y="27537"/>
                    <a:pt x="4789" y="27537"/>
                  </a:cubicBezTo>
                  <a:lnTo>
                    <a:pt x="0" y="27537"/>
                  </a:lnTo>
                  <a:lnTo>
                    <a:pt x="0" y="21550"/>
                  </a:lnTo>
                  <a:lnTo>
                    <a:pt x="7183" y="21550"/>
                  </a:lnTo>
                  <a:cubicBezTo>
                    <a:pt x="11972" y="21550"/>
                    <a:pt x="13170" y="23945"/>
                    <a:pt x="13170" y="27537"/>
                  </a:cubicBezTo>
                  <a:lnTo>
                    <a:pt x="13170" y="65848"/>
                  </a:lnTo>
                  <a:cubicBezTo>
                    <a:pt x="13170" y="67045"/>
                    <a:pt x="14367" y="68243"/>
                    <a:pt x="15564" y="68243"/>
                  </a:cubicBezTo>
                  <a:lnTo>
                    <a:pt x="20353" y="68243"/>
                  </a:lnTo>
                  <a:lnTo>
                    <a:pt x="20353" y="74229"/>
                  </a:lnTo>
                  <a:lnTo>
                    <a:pt x="13170" y="74229"/>
                  </a:lnTo>
                  <a:cubicBezTo>
                    <a:pt x="8381" y="74229"/>
                    <a:pt x="7183" y="71834"/>
                    <a:pt x="7183" y="68243"/>
                  </a:cubicBezTo>
                  <a:lnTo>
                    <a:pt x="7183" y="29931"/>
                  </a:lnTo>
                  <a:close/>
                  <a:moveTo>
                    <a:pt x="7183" y="0"/>
                  </a:moveTo>
                  <a:lnTo>
                    <a:pt x="14367" y="0"/>
                  </a:lnTo>
                  <a:lnTo>
                    <a:pt x="14367" y="9578"/>
                  </a:lnTo>
                  <a:lnTo>
                    <a:pt x="7183" y="9578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533D5E4-9270-3CB6-0505-0C491F7C528C}"/>
                </a:ext>
              </a:extLst>
            </p:cNvPr>
            <p:cNvSpPr/>
            <p:nvPr/>
          </p:nvSpPr>
          <p:spPr>
            <a:xfrm>
              <a:off x="11028927" y="639364"/>
              <a:ext cx="59861" cy="55073"/>
            </a:xfrm>
            <a:custGeom>
              <a:avLst/>
              <a:gdLst>
                <a:gd name="connsiteX0" fmla="*/ 7183 w 59861"/>
                <a:gd name="connsiteY0" fmla="*/ 9578 h 55073"/>
                <a:gd name="connsiteX1" fmla="*/ 4789 w 59861"/>
                <a:gd name="connsiteY1" fmla="*/ 7183 h 55073"/>
                <a:gd name="connsiteX2" fmla="*/ 0 w 59861"/>
                <a:gd name="connsiteY2" fmla="*/ 7183 h 55073"/>
                <a:gd name="connsiteX3" fmla="*/ 0 w 59861"/>
                <a:gd name="connsiteY3" fmla="*/ 1197 h 55073"/>
                <a:gd name="connsiteX4" fmla="*/ 7183 w 59861"/>
                <a:gd name="connsiteY4" fmla="*/ 1197 h 55073"/>
                <a:gd name="connsiteX5" fmla="*/ 13170 w 59861"/>
                <a:gd name="connsiteY5" fmla="*/ 7183 h 55073"/>
                <a:gd name="connsiteX6" fmla="*/ 13170 w 59861"/>
                <a:gd name="connsiteY6" fmla="*/ 9578 h 55073"/>
                <a:gd name="connsiteX7" fmla="*/ 13170 w 59861"/>
                <a:gd name="connsiteY7" fmla="*/ 13170 h 55073"/>
                <a:gd name="connsiteX8" fmla="*/ 13170 w 59861"/>
                <a:gd name="connsiteY8" fmla="*/ 13170 h 55073"/>
                <a:gd name="connsiteX9" fmla="*/ 34720 w 59861"/>
                <a:gd name="connsiteY9" fmla="*/ 0 h 55073"/>
                <a:gd name="connsiteX10" fmla="*/ 52678 w 59861"/>
                <a:gd name="connsiteY10" fmla="*/ 20353 h 55073"/>
                <a:gd name="connsiteX11" fmla="*/ 52678 w 59861"/>
                <a:gd name="connsiteY11" fmla="*/ 45495 h 55073"/>
                <a:gd name="connsiteX12" fmla="*/ 55073 w 59861"/>
                <a:gd name="connsiteY12" fmla="*/ 47890 h 55073"/>
                <a:gd name="connsiteX13" fmla="*/ 59862 w 59861"/>
                <a:gd name="connsiteY13" fmla="*/ 47890 h 55073"/>
                <a:gd name="connsiteX14" fmla="*/ 59862 w 59861"/>
                <a:gd name="connsiteY14" fmla="*/ 53876 h 55073"/>
                <a:gd name="connsiteX15" fmla="*/ 52678 w 59861"/>
                <a:gd name="connsiteY15" fmla="*/ 53876 h 55073"/>
                <a:gd name="connsiteX16" fmla="*/ 46692 w 59861"/>
                <a:gd name="connsiteY16" fmla="*/ 47890 h 55073"/>
                <a:gd name="connsiteX17" fmla="*/ 46692 w 59861"/>
                <a:gd name="connsiteY17" fmla="*/ 22748 h 55073"/>
                <a:gd name="connsiteX18" fmla="*/ 34720 w 59861"/>
                <a:gd name="connsiteY18" fmla="*/ 7183 h 55073"/>
                <a:gd name="connsiteX19" fmla="*/ 15564 w 59861"/>
                <a:gd name="connsiteY19" fmla="*/ 22748 h 55073"/>
                <a:gd name="connsiteX20" fmla="*/ 14367 w 59861"/>
                <a:gd name="connsiteY20" fmla="*/ 29931 h 55073"/>
                <a:gd name="connsiteX21" fmla="*/ 14367 w 59861"/>
                <a:gd name="connsiteY21" fmla="*/ 55073 h 55073"/>
                <a:gd name="connsiteX22" fmla="*/ 7183 w 59861"/>
                <a:gd name="connsiteY22" fmla="*/ 55073 h 55073"/>
                <a:gd name="connsiteX23" fmla="*/ 7183 w 59861"/>
                <a:gd name="connsiteY23" fmla="*/ 9578 h 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9861" h="55073">
                  <a:moveTo>
                    <a:pt x="7183" y="9578"/>
                  </a:moveTo>
                  <a:cubicBezTo>
                    <a:pt x="7183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3" y="1197"/>
                  </a:lnTo>
                  <a:cubicBezTo>
                    <a:pt x="11972" y="1197"/>
                    <a:pt x="13170" y="3592"/>
                    <a:pt x="13170" y="7183"/>
                  </a:cubicBezTo>
                  <a:lnTo>
                    <a:pt x="13170" y="9578"/>
                  </a:lnTo>
                  <a:cubicBezTo>
                    <a:pt x="13170" y="11972"/>
                    <a:pt x="13170" y="13170"/>
                    <a:pt x="13170" y="13170"/>
                  </a:cubicBezTo>
                  <a:lnTo>
                    <a:pt x="13170" y="13170"/>
                  </a:lnTo>
                  <a:cubicBezTo>
                    <a:pt x="15564" y="8381"/>
                    <a:pt x="21550" y="0"/>
                    <a:pt x="34720" y="0"/>
                  </a:cubicBezTo>
                  <a:cubicBezTo>
                    <a:pt x="47890" y="0"/>
                    <a:pt x="52678" y="7183"/>
                    <a:pt x="52678" y="20353"/>
                  </a:cubicBezTo>
                  <a:lnTo>
                    <a:pt x="52678" y="45495"/>
                  </a:lnTo>
                  <a:cubicBezTo>
                    <a:pt x="52678" y="46692"/>
                    <a:pt x="53876" y="47890"/>
                    <a:pt x="55073" y="47890"/>
                  </a:cubicBezTo>
                  <a:lnTo>
                    <a:pt x="59862" y="47890"/>
                  </a:lnTo>
                  <a:lnTo>
                    <a:pt x="59862" y="53876"/>
                  </a:lnTo>
                  <a:lnTo>
                    <a:pt x="52678" y="53876"/>
                  </a:lnTo>
                  <a:cubicBezTo>
                    <a:pt x="47890" y="53876"/>
                    <a:pt x="46692" y="51481"/>
                    <a:pt x="46692" y="47890"/>
                  </a:cubicBezTo>
                  <a:lnTo>
                    <a:pt x="46692" y="22748"/>
                  </a:lnTo>
                  <a:cubicBezTo>
                    <a:pt x="46692" y="14367"/>
                    <a:pt x="45495" y="7183"/>
                    <a:pt x="34720" y="7183"/>
                  </a:cubicBezTo>
                  <a:cubicBezTo>
                    <a:pt x="25142" y="7183"/>
                    <a:pt x="17959" y="13170"/>
                    <a:pt x="15564" y="22748"/>
                  </a:cubicBezTo>
                  <a:cubicBezTo>
                    <a:pt x="14367" y="25142"/>
                    <a:pt x="14367" y="27537"/>
                    <a:pt x="14367" y="29931"/>
                  </a:cubicBezTo>
                  <a:lnTo>
                    <a:pt x="14367" y="55073"/>
                  </a:lnTo>
                  <a:lnTo>
                    <a:pt x="7183" y="55073"/>
                  </a:lnTo>
                  <a:lnTo>
                    <a:pt x="7183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BFFFD94-39E2-9811-5982-55C230C01474}"/>
                </a:ext>
              </a:extLst>
            </p:cNvPr>
            <p:cNvSpPr/>
            <p:nvPr/>
          </p:nvSpPr>
          <p:spPr>
            <a:xfrm>
              <a:off x="11097069" y="639364"/>
              <a:ext cx="53976" cy="76623"/>
            </a:xfrm>
            <a:custGeom>
              <a:avLst/>
              <a:gdLst>
                <a:gd name="connsiteX0" fmla="*/ 22848 w 53976"/>
                <a:gd name="connsiteY0" fmla="*/ 0 h 76623"/>
                <a:gd name="connsiteX1" fmla="*/ 40807 w 53976"/>
                <a:gd name="connsiteY1" fmla="*/ 9578 h 76623"/>
                <a:gd name="connsiteX2" fmla="*/ 40807 w 53976"/>
                <a:gd name="connsiteY2" fmla="*/ 9578 h 76623"/>
                <a:gd name="connsiteX3" fmla="*/ 40807 w 53976"/>
                <a:gd name="connsiteY3" fmla="*/ 7183 h 76623"/>
                <a:gd name="connsiteX4" fmla="*/ 46793 w 53976"/>
                <a:gd name="connsiteY4" fmla="*/ 1197 h 76623"/>
                <a:gd name="connsiteX5" fmla="*/ 53977 w 53976"/>
                <a:gd name="connsiteY5" fmla="*/ 1197 h 76623"/>
                <a:gd name="connsiteX6" fmla="*/ 53977 w 53976"/>
                <a:gd name="connsiteY6" fmla="*/ 7183 h 76623"/>
                <a:gd name="connsiteX7" fmla="*/ 49188 w 53976"/>
                <a:gd name="connsiteY7" fmla="*/ 7183 h 76623"/>
                <a:gd name="connsiteX8" fmla="*/ 46793 w 53976"/>
                <a:gd name="connsiteY8" fmla="*/ 9578 h 76623"/>
                <a:gd name="connsiteX9" fmla="*/ 46793 w 53976"/>
                <a:gd name="connsiteY9" fmla="*/ 52679 h 76623"/>
                <a:gd name="connsiteX10" fmla="*/ 21651 w 53976"/>
                <a:gd name="connsiteY10" fmla="*/ 76623 h 76623"/>
                <a:gd name="connsiteX11" fmla="*/ 4890 w 53976"/>
                <a:gd name="connsiteY11" fmla="*/ 71834 h 76623"/>
                <a:gd name="connsiteX12" fmla="*/ 7284 w 53976"/>
                <a:gd name="connsiteY12" fmla="*/ 65848 h 76623"/>
                <a:gd name="connsiteX13" fmla="*/ 21651 w 53976"/>
                <a:gd name="connsiteY13" fmla="*/ 69440 h 76623"/>
                <a:gd name="connsiteX14" fmla="*/ 40807 w 53976"/>
                <a:gd name="connsiteY14" fmla="*/ 52679 h 76623"/>
                <a:gd name="connsiteX15" fmla="*/ 40807 w 53976"/>
                <a:gd name="connsiteY15" fmla="*/ 47890 h 76623"/>
                <a:gd name="connsiteX16" fmla="*/ 40807 w 53976"/>
                <a:gd name="connsiteY16" fmla="*/ 44298 h 76623"/>
                <a:gd name="connsiteX17" fmla="*/ 40807 w 53976"/>
                <a:gd name="connsiteY17" fmla="*/ 44298 h 76623"/>
                <a:gd name="connsiteX18" fmla="*/ 24046 w 53976"/>
                <a:gd name="connsiteY18" fmla="*/ 53876 h 76623"/>
                <a:gd name="connsiteX19" fmla="*/ 101 w 53976"/>
                <a:gd name="connsiteY19" fmla="*/ 26339 h 76623"/>
                <a:gd name="connsiteX20" fmla="*/ 22848 w 53976"/>
                <a:gd name="connsiteY20" fmla="*/ 0 h 76623"/>
                <a:gd name="connsiteX21" fmla="*/ 39610 w 53976"/>
                <a:gd name="connsiteY21" fmla="*/ 26339 h 76623"/>
                <a:gd name="connsiteX22" fmla="*/ 22848 w 53976"/>
                <a:gd name="connsiteY22" fmla="*/ 5986 h 76623"/>
                <a:gd name="connsiteX23" fmla="*/ 6087 w 53976"/>
                <a:gd name="connsiteY23" fmla="*/ 26339 h 76623"/>
                <a:gd name="connsiteX24" fmla="*/ 24046 w 53976"/>
                <a:gd name="connsiteY24" fmla="*/ 47890 h 76623"/>
                <a:gd name="connsiteX25" fmla="*/ 39610 w 53976"/>
                <a:gd name="connsiteY25" fmla="*/ 26339 h 76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3976" h="76623">
                  <a:moveTo>
                    <a:pt x="22848" y="0"/>
                  </a:moveTo>
                  <a:cubicBezTo>
                    <a:pt x="37215" y="0"/>
                    <a:pt x="40807" y="9578"/>
                    <a:pt x="40807" y="9578"/>
                  </a:cubicBezTo>
                  <a:lnTo>
                    <a:pt x="40807" y="9578"/>
                  </a:lnTo>
                  <a:lnTo>
                    <a:pt x="40807" y="7183"/>
                  </a:lnTo>
                  <a:cubicBezTo>
                    <a:pt x="40807" y="3592"/>
                    <a:pt x="42004" y="1197"/>
                    <a:pt x="46793" y="1197"/>
                  </a:cubicBezTo>
                  <a:lnTo>
                    <a:pt x="53977" y="1197"/>
                  </a:lnTo>
                  <a:lnTo>
                    <a:pt x="53977" y="7183"/>
                  </a:lnTo>
                  <a:lnTo>
                    <a:pt x="49188" y="7183"/>
                  </a:lnTo>
                  <a:cubicBezTo>
                    <a:pt x="47990" y="7183"/>
                    <a:pt x="46793" y="8381"/>
                    <a:pt x="46793" y="9578"/>
                  </a:cubicBezTo>
                  <a:lnTo>
                    <a:pt x="46793" y="52679"/>
                  </a:lnTo>
                  <a:cubicBezTo>
                    <a:pt x="46793" y="69440"/>
                    <a:pt x="34821" y="76623"/>
                    <a:pt x="21651" y="76623"/>
                  </a:cubicBezTo>
                  <a:cubicBezTo>
                    <a:pt x="15665" y="76623"/>
                    <a:pt x="9679" y="75426"/>
                    <a:pt x="4890" y="71834"/>
                  </a:cubicBezTo>
                  <a:lnTo>
                    <a:pt x="7284" y="65848"/>
                  </a:lnTo>
                  <a:cubicBezTo>
                    <a:pt x="7284" y="65848"/>
                    <a:pt x="13270" y="69440"/>
                    <a:pt x="21651" y="69440"/>
                  </a:cubicBezTo>
                  <a:cubicBezTo>
                    <a:pt x="32426" y="69440"/>
                    <a:pt x="40807" y="64651"/>
                    <a:pt x="40807" y="52679"/>
                  </a:cubicBezTo>
                  <a:lnTo>
                    <a:pt x="40807" y="47890"/>
                  </a:lnTo>
                  <a:cubicBezTo>
                    <a:pt x="40807" y="45495"/>
                    <a:pt x="40807" y="44298"/>
                    <a:pt x="40807" y="44298"/>
                  </a:cubicBezTo>
                  <a:lnTo>
                    <a:pt x="40807" y="44298"/>
                  </a:lnTo>
                  <a:cubicBezTo>
                    <a:pt x="37215" y="50284"/>
                    <a:pt x="32426" y="53876"/>
                    <a:pt x="24046" y="53876"/>
                  </a:cubicBezTo>
                  <a:cubicBezTo>
                    <a:pt x="9679" y="53876"/>
                    <a:pt x="101" y="43101"/>
                    <a:pt x="101" y="26339"/>
                  </a:cubicBezTo>
                  <a:cubicBezTo>
                    <a:pt x="-1096" y="10775"/>
                    <a:pt x="8481" y="0"/>
                    <a:pt x="22848" y="0"/>
                  </a:cubicBezTo>
                  <a:moveTo>
                    <a:pt x="39610" y="26339"/>
                  </a:moveTo>
                  <a:cubicBezTo>
                    <a:pt x="39610" y="10775"/>
                    <a:pt x="32426" y="5986"/>
                    <a:pt x="22848" y="5986"/>
                  </a:cubicBezTo>
                  <a:cubicBezTo>
                    <a:pt x="12073" y="5986"/>
                    <a:pt x="6087" y="13170"/>
                    <a:pt x="6087" y="26339"/>
                  </a:cubicBezTo>
                  <a:cubicBezTo>
                    <a:pt x="6087" y="39509"/>
                    <a:pt x="13270" y="47890"/>
                    <a:pt x="24046" y="47890"/>
                  </a:cubicBezTo>
                  <a:cubicBezTo>
                    <a:pt x="32426" y="47890"/>
                    <a:pt x="39610" y="41903"/>
                    <a:pt x="39610" y="26339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FD59932-0A17-8E85-3408-09931B59BD12}"/>
                </a:ext>
              </a:extLst>
            </p:cNvPr>
            <p:cNvSpPr/>
            <p:nvPr/>
          </p:nvSpPr>
          <p:spPr>
            <a:xfrm>
              <a:off x="11195343" y="620208"/>
              <a:ext cx="53875" cy="74228"/>
            </a:xfrm>
            <a:custGeom>
              <a:avLst/>
              <a:gdLst>
                <a:gd name="connsiteX0" fmla="*/ 7184 w 53875"/>
                <a:gd name="connsiteY0" fmla="*/ 5986 h 74228"/>
                <a:gd name="connsiteX1" fmla="*/ 0 w 53875"/>
                <a:gd name="connsiteY1" fmla="*/ 5986 h 74228"/>
                <a:gd name="connsiteX2" fmla="*/ 0 w 53875"/>
                <a:gd name="connsiteY2" fmla="*/ 0 h 74228"/>
                <a:gd name="connsiteX3" fmla="*/ 31128 w 53875"/>
                <a:gd name="connsiteY3" fmla="*/ 0 h 74228"/>
                <a:gd name="connsiteX4" fmla="*/ 53876 w 53875"/>
                <a:gd name="connsiteY4" fmla="*/ 22748 h 74228"/>
                <a:gd name="connsiteX5" fmla="*/ 31128 w 53875"/>
                <a:gd name="connsiteY5" fmla="*/ 45495 h 74228"/>
                <a:gd name="connsiteX6" fmla="*/ 14367 w 53875"/>
                <a:gd name="connsiteY6" fmla="*/ 45495 h 74228"/>
                <a:gd name="connsiteX7" fmla="*/ 14367 w 53875"/>
                <a:gd name="connsiteY7" fmla="*/ 74229 h 74228"/>
                <a:gd name="connsiteX8" fmla="*/ 7184 w 53875"/>
                <a:gd name="connsiteY8" fmla="*/ 74229 h 74228"/>
                <a:gd name="connsiteX9" fmla="*/ 7184 w 53875"/>
                <a:gd name="connsiteY9" fmla="*/ 5986 h 74228"/>
                <a:gd name="connsiteX10" fmla="*/ 31128 w 53875"/>
                <a:gd name="connsiteY10" fmla="*/ 38312 h 74228"/>
                <a:gd name="connsiteX11" fmla="*/ 47890 w 53875"/>
                <a:gd name="connsiteY11" fmla="*/ 21550 h 74228"/>
                <a:gd name="connsiteX12" fmla="*/ 31128 w 53875"/>
                <a:gd name="connsiteY12" fmla="*/ 5986 h 74228"/>
                <a:gd name="connsiteX13" fmla="*/ 14367 w 53875"/>
                <a:gd name="connsiteY13" fmla="*/ 5986 h 74228"/>
                <a:gd name="connsiteX14" fmla="*/ 14367 w 53875"/>
                <a:gd name="connsiteY14" fmla="*/ 38312 h 74228"/>
                <a:gd name="connsiteX15" fmla="*/ 31128 w 53875"/>
                <a:gd name="connsiteY15" fmla="*/ 38312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3875" h="74228">
                  <a:moveTo>
                    <a:pt x="7184" y="5986"/>
                  </a:moveTo>
                  <a:lnTo>
                    <a:pt x="0" y="5986"/>
                  </a:lnTo>
                  <a:lnTo>
                    <a:pt x="0" y="0"/>
                  </a:lnTo>
                  <a:lnTo>
                    <a:pt x="31128" y="0"/>
                  </a:lnTo>
                  <a:cubicBezTo>
                    <a:pt x="44298" y="0"/>
                    <a:pt x="53876" y="8381"/>
                    <a:pt x="53876" y="22748"/>
                  </a:cubicBezTo>
                  <a:cubicBezTo>
                    <a:pt x="53876" y="37114"/>
                    <a:pt x="44298" y="45495"/>
                    <a:pt x="31128" y="45495"/>
                  </a:cubicBezTo>
                  <a:lnTo>
                    <a:pt x="14367" y="45495"/>
                  </a:lnTo>
                  <a:lnTo>
                    <a:pt x="14367" y="74229"/>
                  </a:lnTo>
                  <a:lnTo>
                    <a:pt x="7184" y="74229"/>
                  </a:lnTo>
                  <a:lnTo>
                    <a:pt x="7184" y="5986"/>
                  </a:lnTo>
                  <a:close/>
                  <a:moveTo>
                    <a:pt x="31128" y="38312"/>
                  </a:moveTo>
                  <a:cubicBezTo>
                    <a:pt x="40706" y="38312"/>
                    <a:pt x="47890" y="32325"/>
                    <a:pt x="47890" y="21550"/>
                  </a:cubicBezTo>
                  <a:cubicBezTo>
                    <a:pt x="47890" y="11972"/>
                    <a:pt x="41903" y="5986"/>
                    <a:pt x="31128" y="5986"/>
                  </a:cubicBezTo>
                  <a:lnTo>
                    <a:pt x="14367" y="5986"/>
                  </a:lnTo>
                  <a:lnTo>
                    <a:pt x="14367" y="38312"/>
                  </a:lnTo>
                  <a:lnTo>
                    <a:pt x="31128" y="38312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D237B42-CF1B-F463-792B-39DAAFB0FE3B}"/>
                </a:ext>
              </a:extLst>
            </p:cNvPr>
            <p:cNvSpPr/>
            <p:nvPr/>
          </p:nvSpPr>
          <p:spPr>
            <a:xfrm>
              <a:off x="11255205" y="639364"/>
              <a:ext cx="32325" cy="55073"/>
            </a:xfrm>
            <a:custGeom>
              <a:avLst/>
              <a:gdLst>
                <a:gd name="connsiteX0" fmla="*/ 7184 w 32325"/>
                <a:gd name="connsiteY0" fmla="*/ 9578 h 55073"/>
                <a:gd name="connsiteX1" fmla="*/ 4789 w 32325"/>
                <a:gd name="connsiteY1" fmla="*/ 7183 h 55073"/>
                <a:gd name="connsiteX2" fmla="*/ 0 w 32325"/>
                <a:gd name="connsiteY2" fmla="*/ 7183 h 55073"/>
                <a:gd name="connsiteX3" fmla="*/ 0 w 32325"/>
                <a:gd name="connsiteY3" fmla="*/ 1197 h 55073"/>
                <a:gd name="connsiteX4" fmla="*/ 7184 w 32325"/>
                <a:gd name="connsiteY4" fmla="*/ 1197 h 55073"/>
                <a:gd name="connsiteX5" fmla="*/ 13170 w 32325"/>
                <a:gd name="connsiteY5" fmla="*/ 7183 h 55073"/>
                <a:gd name="connsiteX6" fmla="*/ 13170 w 32325"/>
                <a:gd name="connsiteY6" fmla="*/ 10775 h 55073"/>
                <a:gd name="connsiteX7" fmla="*/ 13170 w 32325"/>
                <a:gd name="connsiteY7" fmla="*/ 14367 h 55073"/>
                <a:gd name="connsiteX8" fmla="*/ 13170 w 32325"/>
                <a:gd name="connsiteY8" fmla="*/ 14367 h 55073"/>
                <a:gd name="connsiteX9" fmla="*/ 29931 w 32325"/>
                <a:gd name="connsiteY9" fmla="*/ 0 h 55073"/>
                <a:gd name="connsiteX10" fmla="*/ 32326 w 32325"/>
                <a:gd name="connsiteY10" fmla="*/ 0 h 55073"/>
                <a:gd name="connsiteX11" fmla="*/ 32326 w 32325"/>
                <a:gd name="connsiteY11" fmla="*/ 7183 h 55073"/>
                <a:gd name="connsiteX12" fmla="*/ 29931 w 32325"/>
                <a:gd name="connsiteY12" fmla="*/ 7183 h 55073"/>
                <a:gd name="connsiteX13" fmla="*/ 14367 w 32325"/>
                <a:gd name="connsiteY13" fmla="*/ 21550 h 55073"/>
                <a:gd name="connsiteX14" fmla="*/ 13170 w 32325"/>
                <a:gd name="connsiteY14" fmla="*/ 32325 h 55073"/>
                <a:gd name="connsiteX15" fmla="*/ 13170 w 32325"/>
                <a:gd name="connsiteY15" fmla="*/ 55073 h 55073"/>
                <a:gd name="connsiteX16" fmla="*/ 5986 w 32325"/>
                <a:gd name="connsiteY16" fmla="*/ 55073 h 55073"/>
                <a:gd name="connsiteX17" fmla="*/ 5986 w 32325"/>
                <a:gd name="connsiteY17" fmla="*/ 9578 h 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325" h="55073">
                  <a:moveTo>
                    <a:pt x="7184" y="9578"/>
                  </a:moveTo>
                  <a:cubicBezTo>
                    <a:pt x="7184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4" y="1197"/>
                  </a:lnTo>
                  <a:cubicBezTo>
                    <a:pt x="11972" y="1197"/>
                    <a:pt x="13170" y="3592"/>
                    <a:pt x="13170" y="7183"/>
                  </a:cubicBezTo>
                  <a:lnTo>
                    <a:pt x="13170" y="10775"/>
                  </a:lnTo>
                  <a:cubicBezTo>
                    <a:pt x="13170" y="13170"/>
                    <a:pt x="13170" y="14367"/>
                    <a:pt x="13170" y="14367"/>
                  </a:cubicBezTo>
                  <a:lnTo>
                    <a:pt x="13170" y="14367"/>
                  </a:lnTo>
                  <a:cubicBezTo>
                    <a:pt x="15564" y="5986"/>
                    <a:pt x="21550" y="0"/>
                    <a:pt x="29931" y="0"/>
                  </a:cubicBezTo>
                  <a:cubicBezTo>
                    <a:pt x="31128" y="0"/>
                    <a:pt x="32326" y="0"/>
                    <a:pt x="32326" y="0"/>
                  </a:cubicBezTo>
                  <a:lnTo>
                    <a:pt x="32326" y="7183"/>
                  </a:lnTo>
                  <a:cubicBezTo>
                    <a:pt x="32326" y="7183"/>
                    <a:pt x="31128" y="7183"/>
                    <a:pt x="29931" y="7183"/>
                  </a:cubicBezTo>
                  <a:cubicBezTo>
                    <a:pt x="22748" y="7183"/>
                    <a:pt x="16761" y="13170"/>
                    <a:pt x="14367" y="21550"/>
                  </a:cubicBezTo>
                  <a:cubicBezTo>
                    <a:pt x="13170" y="25142"/>
                    <a:pt x="13170" y="28734"/>
                    <a:pt x="13170" y="32325"/>
                  </a:cubicBezTo>
                  <a:lnTo>
                    <a:pt x="13170" y="55073"/>
                  </a:lnTo>
                  <a:lnTo>
                    <a:pt x="5986" y="55073"/>
                  </a:lnTo>
                  <a:lnTo>
                    <a:pt x="5986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AED5507-6EDE-C98C-80FC-7B26CF906600}"/>
                </a:ext>
              </a:extLst>
            </p:cNvPr>
            <p:cNvSpPr/>
            <p:nvPr/>
          </p:nvSpPr>
          <p:spPr>
            <a:xfrm>
              <a:off x="11295835" y="639364"/>
              <a:ext cx="56346" cy="56270"/>
            </a:xfrm>
            <a:custGeom>
              <a:avLst/>
              <a:gdLst>
                <a:gd name="connsiteX0" fmla="*/ 27612 w 56346"/>
                <a:gd name="connsiteY0" fmla="*/ 0 h 56270"/>
                <a:gd name="connsiteX1" fmla="*/ 56346 w 56346"/>
                <a:gd name="connsiteY1" fmla="*/ 27537 h 56270"/>
                <a:gd name="connsiteX2" fmla="*/ 28809 w 56346"/>
                <a:gd name="connsiteY2" fmla="*/ 56270 h 56270"/>
                <a:gd name="connsiteX3" fmla="*/ 76 w 56346"/>
                <a:gd name="connsiteY3" fmla="*/ 27537 h 56270"/>
                <a:gd name="connsiteX4" fmla="*/ 27612 w 56346"/>
                <a:gd name="connsiteY4" fmla="*/ 0 h 56270"/>
                <a:gd name="connsiteX5" fmla="*/ 27612 w 56346"/>
                <a:gd name="connsiteY5" fmla="*/ 49087 h 56270"/>
                <a:gd name="connsiteX6" fmla="*/ 47965 w 56346"/>
                <a:gd name="connsiteY6" fmla="*/ 27537 h 56270"/>
                <a:gd name="connsiteX7" fmla="*/ 27612 w 56346"/>
                <a:gd name="connsiteY7" fmla="*/ 5986 h 56270"/>
                <a:gd name="connsiteX8" fmla="*/ 7259 w 56346"/>
                <a:gd name="connsiteY8" fmla="*/ 27537 h 56270"/>
                <a:gd name="connsiteX9" fmla="*/ 27612 w 56346"/>
                <a:gd name="connsiteY9" fmla="*/ 49087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346" h="56270">
                  <a:moveTo>
                    <a:pt x="27612" y="0"/>
                  </a:moveTo>
                  <a:cubicBezTo>
                    <a:pt x="43176" y="0"/>
                    <a:pt x="56346" y="11972"/>
                    <a:pt x="56346" y="27537"/>
                  </a:cubicBezTo>
                  <a:cubicBezTo>
                    <a:pt x="56346" y="43101"/>
                    <a:pt x="43176" y="56270"/>
                    <a:pt x="28809" y="56270"/>
                  </a:cubicBezTo>
                  <a:cubicBezTo>
                    <a:pt x="13245" y="56270"/>
                    <a:pt x="76" y="44298"/>
                    <a:pt x="76" y="27537"/>
                  </a:cubicBezTo>
                  <a:cubicBezTo>
                    <a:pt x="-1122" y="11972"/>
                    <a:pt x="12048" y="0"/>
                    <a:pt x="27612" y="0"/>
                  </a:cubicBezTo>
                  <a:moveTo>
                    <a:pt x="27612" y="49087"/>
                  </a:moveTo>
                  <a:cubicBezTo>
                    <a:pt x="38387" y="49087"/>
                    <a:pt x="47965" y="39509"/>
                    <a:pt x="47965" y="27537"/>
                  </a:cubicBezTo>
                  <a:cubicBezTo>
                    <a:pt x="47965" y="15564"/>
                    <a:pt x="38387" y="5986"/>
                    <a:pt x="27612" y="5986"/>
                  </a:cubicBezTo>
                  <a:cubicBezTo>
                    <a:pt x="15640" y="5986"/>
                    <a:pt x="7259" y="15564"/>
                    <a:pt x="7259" y="27537"/>
                  </a:cubicBezTo>
                  <a:cubicBezTo>
                    <a:pt x="6062" y="39509"/>
                    <a:pt x="15640" y="49087"/>
                    <a:pt x="27612" y="49087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DC9E4E1-1279-766F-2942-53C7DD3BE98D}"/>
                </a:ext>
              </a:extLst>
            </p:cNvPr>
            <p:cNvSpPr/>
            <p:nvPr/>
          </p:nvSpPr>
          <p:spPr>
            <a:xfrm>
              <a:off x="11359365" y="640561"/>
              <a:ext cx="39508" cy="52678"/>
            </a:xfrm>
            <a:custGeom>
              <a:avLst/>
              <a:gdLst>
                <a:gd name="connsiteX0" fmla="*/ 4789 w 39508"/>
                <a:gd name="connsiteY0" fmla="*/ 40706 h 52678"/>
                <a:gd name="connsiteX1" fmla="*/ 21550 w 39508"/>
                <a:gd name="connsiteY1" fmla="*/ 49087 h 52678"/>
                <a:gd name="connsiteX2" fmla="*/ 32325 w 39508"/>
                <a:gd name="connsiteY2" fmla="*/ 40706 h 52678"/>
                <a:gd name="connsiteX3" fmla="*/ 2394 w 39508"/>
                <a:gd name="connsiteY3" fmla="*/ 14367 h 52678"/>
                <a:gd name="connsiteX4" fmla="*/ 21550 w 39508"/>
                <a:gd name="connsiteY4" fmla="*/ 0 h 52678"/>
                <a:gd name="connsiteX5" fmla="*/ 38312 w 39508"/>
                <a:gd name="connsiteY5" fmla="*/ 9578 h 52678"/>
                <a:gd name="connsiteX6" fmla="*/ 38312 w 39508"/>
                <a:gd name="connsiteY6" fmla="*/ 14367 h 52678"/>
                <a:gd name="connsiteX7" fmla="*/ 31128 w 39508"/>
                <a:gd name="connsiteY7" fmla="*/ 14367 h 52678"/>
                <a:gd name="connsiteX8" fmla="*/ 31128 w 39508"/>
                <a:gd name="connsiteY8" fmla="*/ 10775 h 52678"/>
                <a:gd name="connsiteX9" fmla="*/ 21550 w 39508"/>
                <a:gd name="connsiteY9" fmla="*/ 4789 h 52678"/>
                <a:gd name="connsiteX10" fmla="*/ 9578 w 39508"/>
                <a:gd name="connsiteY10" fmla="*/ 11972 h 52678"/>
                <a:gd name="connsiteX11" fmla="*/ 39509 w 39508"/>
                <a:gd name="connsiteY11" fmla="*/ 38312 h 52678"/>
                <a:gd name="connsiteX12" fmla="*/ 20353 w 39508"/>
                <a:gd name="connsiteY12" fmla="*/ 52679 h 52678"/>
                <a:gd name="connsiteX13" fmla="*/ 0 w 39508"/>
                <a:gd name="connsiteY13" fmla="*/ 43101 h 52678"/>
                <a:gd name="connsiteX14" fmla="*/ 4789 w 39508"/>
                <a:gd name="connsiteY14" fmla="*/ 40706 h 5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508" h="52678">
                  <a:moveTo>
                    <a:pt x="4789" y="40706"/>
                  </a:moveTo>
                  <a:cubicBezTo>
                    <a:pt x="4789" y="40706"/>
                    <a:pt x="10775" y="49087"/>
                    <a:pt x="21550" y="49087"/>
                  </a:cubicBezTo>
                  <a:cubicBezTo>
                    <a:pt x="27536" y="49087"/>
                    <a:pt x="32325" y="46692"/>
                    <a:pt x="32325" y="40706"/>
                  </a:cubicBezTo>
                  <a:cubicBezTo>
                    <a:pt x="32325" y="28734"/>
                    <a:pt x="2394" y="31128"/>
                    <a:pt x="2394" y="14367"/>
                  </a:cubicBezTo>
                  <a:cubicBezTo>
                    <a:pt x="2394" y="4789"/>
                    <a:pt x="10775" y="0"/>
                    <a:pt x="21550" y="0"/>
                  </a:cubicBezTo>
                  <a:cubicBezTo>
                    <a:pt x="27536" y="0"/>
                    <a:pt x="38312" y="2394"/>
                    <a:pt x="38312" y="9578"/>
                  </a:cubicBezTo>
                  <a:lnTo>
                    <a:pt x="38312" y="14367"/>
                  </a:lnTo>
                  <a:lnTo>
                    <a:pt x="31128" y="14367"/>
                  </a:lnTo>
                  <a:lnTo>
                    <a:pt x="31128" y="10775"/>
                  </a:lnTo>
                  <a:cubicBezTo>
                    <a:pt x="31128" y="7183"/>
                    <a:pt x="25142" y="4789"/>
                    <a:pt x="21550" y="4789"/>
                  </a:cubicBezTo>
                  <a:cubicBezTo>
                    <a:pt x="14367" y="4789"/>
                    <a:pt x="9578" y="7183"/>
                    <a:pt x="9578" y="11972"/>
                  </a:cubicBezTo>
                  <a:cubicBezTo>
                    <a:pt x="9578" y="23945"/>
                    <a:pt x="39509" y="21550"/>
                    <a:pt x="39509" y="38312"/>
                  </a:cubicBezTo>
                  <a:cubicBezTo>
                    <a:pt x="39509" y="46692"/>
                    <a:pt x="31128" y="52679"/>
                    <a:pt x="20353" y="52679"/>
                  </a:cubicBezTo>
                  <a:cubicBezTo>
                    <a:pt x="5986" y="52679"/>
                    <a:pt x="0" y="43101"/>
                    <a:pt x="0" y="43101"/>
                  </a:cubicBezTo>
                  <a:lnTo>
                    <a:pt x="4789" y="40706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FA682AA-C6FC-8464-AC36-B0D064242110}"/>
                </a:ext>
              </a:extLst>
            </p:cNvPr>
            <p:cNvSpPr/>
            <p:nvPr/>
          </p:nvSpPr>
          <p:spPr>
            <a:xfrm>
              <a:off x="11406057" y="639364"/>
              <a:ext cx="53875" cy="75426"/>
            </a:xfrm>
            <a:custGeom>
              <a:avLst/>
              <a:gdLst>
                <a:gd name="connsiteX0" fmla="*/ 7183 w 53875"/>
                <a:gd name="connsiteY0" fmla="*/ 9578 h 75426"/>
                <a:gd name="connsiteX1" fmla="*/ 4789 w 53875"/>
                <a:gd name="connsiteY1" fmla="*/ 7183 h 75426"/>
                <a:gd name="connsiteX2" fmla="*/ 0 w 53875"/>
                <a:gd name="connsiteY2" fmla="*/ 7183 h 75426"/>
                <a:gd name="connsiteX3" fmla="*/ 0 w 53875"/>
                <a:gd name="connsiteY3" fmla="*/ 1197 h 75426"/>
                <a:gd name="connsiteX4" fmla="*/ 7183 w 53875"/>
                <a:gd name="connsiteY4" fmla="*/ 1197 h 75426"/>
                <a:gd name="connsiteX5" fmla="*/ 13170 w 53875"/>
                <a:gd name="connsiteY5" fmla="*/ 7183 h 75426"/>
                <a:gd name="connsiteX6" fmla="*/ 13170 w 53875"/>
                <a:gd name="connsiteY6" fmla="*/ 10775 h 75426"/>
                <a:gd name="connsiteX7" fmla="*/ 13170 w 53875"/>
                <a:gd name="connsiteY7" fmla="*/ 10775 h 75426"/>
                <a:gd name="connsiteX8" fmla="*/ 31128 w 53875"/>
                <a:gd name="connsiteY8" fmla="*/ 0 h 75426"/>
                <a:gd name="connsiteX9" fmla="*/ 53876 w 53875"/>
                <a:gd name="connsiteY9" fmla="*/ 27537 h 75426"/>
                <a:gd name="connsiteX10" fmla="*/ 29931 w 53875"/>
                <a:gd name="connsiteY10" fmla="*/ 55073 h 75426"/>
                <a:gd name="connsiteX11" fmla="*/ 11972 w 53875"/>
                <a:gd name="connsiteY11" fmla="*/ 45495 h 75426"/>
                <a:gd name="connsiteX12" fmla="*/ 11972 w 53875"/>
                <a:gd name="connsiteY12" fmla="*/ 45495 h 75426"/>
                <a:gd name="connsiteX13" fmla="*/ 11972 w 53875"/>
                <a:gd name="connsiteY13" fmla="*/ 50284 h 75426"/>
                <a:gd name="connsiteX14" fmla="*/ 11972 w 53875"/>
                <a:gd name="connsiteY14" fmla="*/ 75426 h 75426"/>
                <a:gd name="connsiteX15" fmla="*/ 4789 w 53875"/>
                <a:gd name="connsiteY15" fmla="*/ 75426 h 75426"/>
                <a:gd name="connsiteX16" fmla="*/ 4789 w 53875"/>
                <a:gd name="connsiteY16" fmla="*/ 9578 h 75426"/>
                <a:gd name="connsiteX17" fmla="*/ 31128 w 53875"/>
                <a:gd name="connsiteY17" fmla="*/ 49087 h 75426"/>
                <a:gd name="connsiteX18" fmla="*/ 47890 w 53875"/>
                <a:gd name="connsiteY18" fmla="*/ 27537 h 75426"/>
                <a:gd name="connsiteX19" fmla="*/ 31128 w 53875"/>
                <a:gd name="connsiteY19" fmla="*/ 5986 h 75426"/>
                <a:gd name="connsiteX20" fmla="*/ 14367 w 53875"/>
                <a:gd name="connsiteY20" fmla="*/ 27537 h 75426"/>
                <a:gd name="connsiteX21" fmla="*/ 31128 w 53875"/>
                <a:gd name="connsiteY21" fmla="*/ 49087 h 7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3875" h="75426">
                  <a:moveTo>
                    <a:pt x="7183" y="9578"/>
                  </a:moveTo>
                  <a:cubicBezTo>
                    <a:pt x="7183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3" y="1197"/>
                  </a:lnTo>
                  <a:cubicBezTo>
                    <a:pt x="11972" y="1197"/>
                    <a:pt x="13170" y="3592"/>
                    <a:pt x="13170" y="7183"/>
                  </a:cubicBezTo>
                  <a:cubicBezTo>
                    <a:pt x="13170" y="9578"/>
                    <a:pt x="13170" y="10775"/>
                    <a:pt x="13170" y="10775"/>
                  </a:cubicBezTo>
                  <a:lnTo>
                    <a:pt x="13170" y="10775"/>
                  </a:lnTo>
                  <a:cubicBezTo>
                    <a:pt x="13170" y="10775"/>
                    <a:pt x="17959" y="0"/>
                    <a:pt x="31128" y="0"/>
                  </a:cubicBezTo>
                  <a:cubicBezTo>
                    <a:pt x="45495" y="0"/>
                    <a:pt x="53876" y="11972"/>
                    <a:pt x="53876" y="27537"/>
                  </a:cubicBezTo>
                  <a:cubicBezTo>
                    <a:pt x="53876" y="44298"/>
                    <a:pt x="44298" y="55073"/>
                    <a:pt x="29931" y="55073"/>
                  </a:cubicBezTo>
                  <a:cubicBezTo>
                    <a:pt x="16761" y="55073"/>
                    <a:pt x="11972" y="45495"/>
                    <a:pt x="11972" y="45495"/>
                  </a:cubicBezTo>
                  <a:lnTo>
                    <a:pt x="11972" y="45495"/>
                  </a:lnTo>
                  <a:cubicBezTo>
                    <a:pt x="11972" y="45495"/>
                    <a:pt x="11972" y="47890"/>
                    <a:pt x="11972" y="50284"/>
                  </a:cubicBezTo>
                  <a:lnTo>
                    <a:pt x="11972" y="75426"/>
                  </a:lnTo>
                  <a:lnTo>
                    <a:pt x="4789" y="75426"/>
                  </a:lnTo>
                  <a:lnTo>
                    <a:pt x="4789" y="9578"/>
                  </a:lnTo>
                  <a:close/>
                  <a:moveTo>
                    <a:pt x="31128" y="49087"/>
                  </a:moveTo>
                  <a:cubicBezTo>
                    <a:pt x="40706" y="49087"/>
                    <a:pt x="47890" y="40706"/>
                    <a:pt x="47890" y="27537"/>
                  </a:cubicBezTo>
                  <a:cubicBezTo>
                    <a:pt x="47890" y="14367"/>
                    <a:pt x="40706" y="5986"/>
                    <a:pt x="31128" y="5986"/>
                  </a:cubicBezTo>
                  <a:cubicBezTo>
                    <a:pt x="22747" y="5986"/>
                    <a:pt x="14367" y="11972"/>
                    <a:pt x="14367" y="27537"/>
                  </a:cubicBezTo>
                  <a:cubicBezTo>
                    <a:pt x="14367" y="38312"/>
                    <a:pt x="20353" y="49087"/>
                    <a:pt x="31128" y="49087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8402F4D-665A-8182-1F04-EDF3321B8249}"/>
                </a:ext>
              </a:extLst>
            </p:cNvPr>
            <p:cNvSpPr/>
            <p:nvPr/>
          </p:nvSpPr>
          <p:spPr>
            <a:xfrm>
              <a:off x="11471905" y="639364"/>
              <a:ext cx="49086" cy="56270"/>
            </a:xfrm>
            <a:custGeom>
              <a:avLst/>
              <a:gdLst>
                <a:gd name="connsiteX0" fmla="*/ 26339 w 49086"/>
                <a:gd name="connsiteY0" fmla="*/ 0 h 56270"/>
                <a:gd name="connsiteX1" fmla="*/ 49087 w 49086"/>
                <a:gd name="connsiteY1" fmla="*/ 25142 h 56270"/>
                <a:gd name="connsiteX2" fmla="*/ 49087 w 49086"/>
                <a:gd name="connsiteY2" fmla="*/ 28734 h 56270"/>
                <a:gd name="connsiteX3" fmla="*/ 8381 w 49086"/>
                <a:gd name="connsiteY3" fmla="*/ 28734 h 56270"/>
                <a:gd name="connsiteX4" fmla="*/ 28734 w 49086"/>
                <a:gd name="connsiteY4" fmla="*/ 50284 h 56270"/>
                <a:gd name="connsiteX5" fmla="*/ 44298 w 49086"/>
                <a:gd name="connsiteY5" fmla="*/ 44298 h 56270"/>
                <a:gd name="connsiteX6" fmla="*/ 47890 w 49086"/>
                <a:gd name="connsiteY6" fmla="*/ 49087 h 56270"/>
                <a:gd name="connsiteX7" fmla="*/ 27536 w 49086"/>
                <a:gd name="connsiteY7" fmla="*/ 56270 h 56270"/>
                <a:gd name="connsiteX8" fmla="*/ 0 w 49086"/>
                <a:gd name="connsiteY8" fmla="*/ 28734 h 56270"/>
                <a:gd name="connsiteX9" fmla="*/ 26339 w 49086"/>
                <a:gd name="connsiteY9" fmla="*/ 0 h 56270"/>
                <a:gd name="connsiteX10" fmla="*/ 40706 w 49086"/>
                <a:gd name="connsiteY10" fmla="*/ 22748 h 56270"/>
                <a:gd name="connsiteX11" fmla="*/ 25142 w 49086"/>
                <a:gd name="connsiteY11" fmla="*/ 5986 h 56270"/>
                <a:gd name="connsiteX12" fmla="*/ 7183 w 49086"/>
                <a:gd name="connsiteY12" fmla="*/ 22748 h 56270"/>
                <a:gd name="connsiteX13" fmla="*/ 40706 w 49086"/>
                <a:gd name="connsiteY13" fmla="*/ 22748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086" h="56270">
                  <a:moveTo>
                    <a:pt x="26339" y="0"/>
                  </a:moveTo>
                  <a:cubicBezTo>
                    <a:pt x="40706" y="0"/>
                    <a:pt x="49087" y="10775"/>
                    <a:pt x="49087" y="25142"/>
                  </a:cubicBezTo>
                  <a:cubicBezTo>
                    <a:pt x="49087" y="26339"/>
                    <a:pt x="49087" y="28734"/>
                    <a:pt x="49087" y="28734"/>
                  </a:cubicBezTo>
                  <a:lnTo>
                    <a:pt x="8381" y="28734"/>
                  </a:lnTo>
                  <a:cubicBezTo>
                    <a:pt x="8381" y="41903"/>
                    <a:pt x="17959" y="50284"/>
                    <a:pt x="28734" y="50284"/>
                  </a:cubicBezTo>
                  <a:cubicBezTo>
                    <a:pt x="38312" y="50284"/>
                    <a:pt x="44298" y="44298"/>
                    <a:pt x="44298" y="44298"/>
                  </a:cubicBezTo>
                  <a:lnTo>
                    <a:pt x="47890" y="49087"/>
                  </a:lnTo>
                  <a:cubicBezTo>
                    <a:pt x="47890" y="49087"/>
                    <a:pt x="40706" y="56270"/>
                    <a:pt x="27536" y="56270"/>
                  </a:cubicBezTo>
                  <a:cubicBezTo>
                    <a:pt x="11972" y="56270"/>
                    <a:pt x="0" y="44298"/>
                    <a:pt x="0" y="28734"/>
                  </a:cubicBezTo>
                  <a:cubicBezTo>
                    <a:pt x="0" y="10775"/>
                    <a:pt x="11972" y="0"/>
                    <a:pt x="26339" y="0"/>
                  </a:cubicBezTo>
                  <a:moveTo>
                    <a:pt x="40706" y="22748"/>
                  </a:moveTo>
                  <a:cubicBezTo>
                    <a:pt x="40706" y="11972"/>
                    <a:pt x="33523" y="5986"/>
                    <a:pt x="25142" y="5986"/>
                  </a:cubicBezTo>
                  <a:cubicBezTo>
                    <a:pt x="16761" y="5986"/>
                    <a:pt x="8381" y="11972"/>
                    <a:pt x="7183" y="22748"/>
                  </a:cubicBezTo>
                  <a:lnTo>
                    <a:pt x="40706" y="2274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1952E70-76D2-A210-87FB-CD9830486B4A}"/>
                </a:ext>
              </a:extLst>
            </p:cNvPr>
            <p:cNvSpPr/>
            <p:nvPr/>
          </p:nvSpPr>
          <p:spPr>
            <a:xfrm>
              <a:off x="11528176" y="639364"/>
              <a:ext cx="32325" cy="55073"/>
            </a:xfrm>
            <a:custGeom>
              <a:avLst/>
              <a:gdLst>
                <a:gd name="connsiteX0" fmla="*/ 7183 w 32325"/>
                <a:gd name="connsiteY0" fmla="*/ 9578 h 55073"/>
                <a:gd name="connsiteX1" fmla="*/ 4789 w 32325"/>
                <a:gd name="connsiteY1" fmla="*/ 7183 h 55073"/>
                <a:gd name="connsiteX2" fmla="*/ 0 w 32325"/>
                <a:gd name="connsiteY2" fmla="*/ 7183 h 55073"/>
                <a:gd name="connsiteX3" fmla="*/ 0 w 32325"/>
                <a:gd name="connsiteY3" fmla="*/ 1197 h 55073"/>
                <a:gd name="connsiteX4" fmla="*/ 7183 w 32325"/>
                <a:gd name="connsiteY4" fmla="*/ 1197 h 55073"/>
                <a:gd name="connsiteX5" fmla="*/ 13170 w 32325"/>
                <a:gd name="connsiteY5" fmla="*/ 7183 h 55073"/>
                <a:gd name="connsiteX6" fmla="*/ 13170 w 32325"/>
                <a:gd name="connsiteY6" fmla="*/ 10775 h 55073"/>
                <a:gd name="connsiteX7" fmla="*/ 13170 w 32325"/>
                <a:gd name="connsiteY7" fmla="*/ 14367 h 55073"/>
                <a:gd name="connsiteX8" fmla="*/ 13170 w 32325"/>
                <a:gd name="connsiteY8" fmla="*/ 14367 h 55073"/>
                <a:gd name="connsiteX9" fmla="*/ 29931 w 32325"/>
                <a:gd name="connsiteY9" fmla="*/ 0 h 55073"/>
                <a:gd name="connsiteX10" fmla="*/ 32325 w 32325"/>
                <a:gd name="connsiteY10" fmla="*/ 0 h 55073"/>
                <a:gd name="connsiteX11" fmla="*/ 32325 w 32325"/>
                <a:gd name="connsiteY11" fmla="*/ 7183 h 55073"/>
                <a:gd name="connsiteX12" fmla="*/ 29931 w 32325"/>
                <a:gd name="connsiteY12" fmla="*/ 7183 h 55073"/>
                <a:gd name="connsiteX13" fmla="*/ 14367 w 32325"/>
                <a:gd name="connsiteY13" fmla="*/ 21550 h 55073"/>
                <a:gd name="connsiteX14" fmla="*/ 13170 w 32325"/>
                <a:gd name="connsiteY14" fmla="*/ 32325 h 55073"/>
                <a:gd name="connsiteX15" fmla="*/ 13170 w 32325"/>
                <a:gd name="connsiteY15" fmla="*/ 55073 h 55073"/>
                <a:gd name="connsiteX16" fmla="*/ 5986 w 32325"/>
                <a:gd name="connsiteY16" fmla="*/ 55073 h 55073"/>
                <a:gd name="connsiteX17" fmla="*/ 5986 w 32325"/>
                <a:gd name="connsiteY17" fmla="*/ 9578 h 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325" h="55073">
                  <a:moveTo>
                    <a:pt x="7183" y="9578"/>
                  </a:moveTo>
                  <a:cubicBezTo>
                    <a:pt x="7183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3" y="1197"/>
                  </a:lnTo>
                  <a:cubicBezTo>
                    <a:pt x="11972" y="1197"/>
                    <a:pt x="13170" y="3592"/>
                    <a:pt x="13170" y="7183"/>
                  </a:cubicBezTo>
                  <a:lnTo>
                    <a:pt x="13170" y="10775"/>
                  </a:lnTo>
                  <a:cubicBezTo>
                    <a:pt x="13170" y="13170"/>
                    <a:pt x="13170" y="14367"/>
                    <a:pt x="13170" y="14367"/>
                  </a:cubicBezTo>
                  <a:lnTo>
                    <a:pt x="13170" y="14367"/>
                  </a:lnTo>
                  <a:cubicBezTo>
                    <a:pt x="15564" y="5986"/>
                    <a:pt x="21550" y="0"/>
                    <a:pt x="29931" y="0"/>
                  </a:cubicBezTo>
                  <a:cubicBezTo>
                    <a:pt x="31128" y="0"/>
                    <a:pt x="32325" y="0"/>
                    <a:pt x="32325" y="0"/>
                  </a:cubicBezTo>
                  <a:lnTo>
                    <a:pt x="32325" y="7183"/>
                  </a:lnTo>
                  <a:cubicBezTo>
                    <a:pt x="32325" y="7183"/>
                    <a:pt x="31128" y="7183"/>
                    <a:pt x="29931" y="7183"/>
                  </a:cubicBezTo>
                  <a:cubicBezTo>
                    <a:pt x="22748" y="7183"/>
                    <a:pt x="16761" y="13170"/>
                    <a:pt x="14367" y="21550"/>
                  </a:cubicBezTo>
                  <a:cubicBezTo>
                    <a:pt x="13170" y="25142"/>
                    <a:pt x="13170" y="28734"/>
                    <a:pt x="13170" y="32325"/>
                  </a:cubicBezTo>
                  <a:lnTo>
                    <a:pt x="13170" y="55073"/>
                  </a:lnTo>
                  <a:lnTo>
                    <a:pt x="5986" y="55073"/>
                  </a:lnTo>
                  <a:lnTo>
                    <a:pt x="5986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6FA2705-0B3C-A7F9-6C23-A34A409E8B49}"/>
                </a:ext>
              </a:extLst>
            </p:cNvPr>
            <p:cNvSpPr/>
            <p:nvPr/>
          </p:nvSpPr>
          <p:spPr>
            <a:xfrm>
              <a:off x="11568882" y="619011"/>
              <a:ext cx="20353" cy="74228"/>
            </a:xfrm>
            <a:custGeom>
              <a:avLst/>
              <a:gdLst>
                <a:gd name="connsiteX0" fmla="*/ 7183 w 20353"/>
                <a:gd name="connsiteY0" fmla="*/ 29931 h 74228"/>
                <a:gd name="connsiteX1" fmla="*/ 4789 w 20353"/>
                <a:gd name="connsiteY1" fmla="*/ 27537 h 74228"/>
                <a:gd name="connsiteX2" fmla="*/ 0 w 20353"/>
                <a:gd name="connsiteY2" fmla="*/ 27537 h 74228"/>
                <a:gd name="connsiteX3" fmla="*/ 0 w 20353"/>
                <a:gd name="connsiteY3" fmla="*/ 21550 h 74228"/>
                <a:gd name="connsiteX4" fmla="*/ 7183 w 20353"/>
                <a:gd name="connsiteY4" fmla="*/ 21550 h 74228"/>
                <a:gd name="connsiteX5" fmla="*/ 13170 w 20353"/>
                <a:gd name="connsiteY5" fmla="*/ 27537 h 74228"/>
                <a:gd name="connsiteX6" fmla="*/ 13170 w 20353"/>
                <a:gd name="connsiteY6" fmla="*/ 65848 h 74228"/>
                <a:gd name="connsiteX7" fmla="*/ 15564 w 20353"/>
                <a:gd name="connsiteY7" fmla="*/ 68243 h 74228"/>
                <a:gd name="connsiteX8" fmla="*/ 20353 w 20353"/>
                <a:gd name="connsiteY8" fmla="*/ 68243 h 74228"/>
                <a:gd name="connsiteX9" fmla="*/ 20353 w 20353"/>
                <a:gd name="connsiteY9" fmla="*/ 74229 h 74228"/>
                <a:gd name="connsiteX10" fmla="*/ 13170 w 20353"/>
                <a:gd name="connsiteY10" fmla="*/ 74229 h 74228"/>
                <a:gd name="connsiteX11" fmla="*/ 7183 w 20353"/>
                <a:gd name="connsiteY11" fmla="*/ 68243 h 74228"/>
                <a:gd name="connsiteX12" fmla="*/ 7183 w 20353"/>
                <a:gd name="connsiteY12" fmla="*/ 29931 h 74228"/>
                <a:gd name="connsiteX13" fmla="*/ 5986 w 20353"/>
                <a:gd name="connsiteY13" fmla="*/ 0 h 74228"/>
                <a:gd name="connsiteX14" fmla="*/ 13170 w 20353"/>
                <a:gd name="connsiteY14" fmla="*/ 0 h 74228"/>
                <a:gd name="connsiteX15" fmla="*/ 13170 w 20353"/>
                <a:gd name="connsiteY15" fmla="*/ 9578 h 74228"/>
                <a:gd name="connsiteX16" fmla="*/ 5986 w 20353"/>
                <a:gd name="connsiteY16" fmla="*/ 9578 h 74228"/>
                <a:gd name="connsiteX17" fmla="*/ 5986 w 20353"/>
                <a:gd name="connsiteY17" fmla="*/ 0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53" h="74228">
                  <a:moveTo>
                    <a:pt x="7183" y="29931"/>
                  </a:moveTo>
                  <a:cubicBezTo>
                    <a:pt x="7183" y="28734"/>
                    <a:pt x="5986" y="27537"/>
                    <a:pt x="4789" y="27537"/>
                  </a:cubicBezTo>
                  <a:lnTo>
                    <a:pt x="0" y="27537"/>
                  </a:lnTo>
                  <a:lnTo>
                    <a:pt x="0" y="21550"/>
                  </a:lnTo>
                  <a:lnTo>
                    <a:pt x="7183" y="21550"/>
                  </a:lnTo>
                  <a:cubicBezTo>
                    <a:pt x="11972" y="21550"/>
                    <a:pt x="13170" y="23945"/>
                    <a:pt x="13170" y="27537"/>
                  </a:cubicBezTo>
                  <a:lnTo>
                    <a:pt x="13170" y="65848"/>
                  </a:lnTo>
                  <a:cubicBezTo>
                    <a:pt x="13170" y="67045"/>
                    <a:pt x="14367" y="68243"/>
                    <a:pt x="15564" y="68243"/>
                  </a:cubicBezTo>
                  <a:lnTo>
                    <a:pt x="20353" y="68243"/>
                  </a:lnTo>
                  <a:lnTo>
                    <a:pt x="20353" y="74229"/>
                  </a:lnTo>
                  <a:lnTo>
                    <a:pt x="13170" y="74229"/>
                  </a:lnTo>
                  <a:cubicBezTo>
                    <a:pt x="8381" y="74229"/>
                    <a:pt x="7183" y="71834"/>
                    <a:pt x="7183" y="68243"/>
                  </a:cubicBezTo>
                  <a:lnTo>
                    <a:pt x="7183" y="29931"/>
                  </a:lnTo>
                  <a:close/>
                  <a:moveTo>
                    <a:pt x="5986" y="0"/>
                  </a:moveTo>
                  <a:lnTo>
                    <a:pt x="13170" y="0"/>
                  </a:lnTo>
                  <a:lnTo>
                    <a:pt x="13170" y="9578"/>
                  </a:lnTo>
                  <a:lnTo>
                    <a:pt x="5986" y="9578"/>
                  </a:lnTo>
                  <a:lnTo>
                    <a:pt x="5986" y="0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8D40C6D-ADE4-E224-F57F-54F2AA4D5007}"/>
                </a:ext>
              </a:extLst>
            </p:cNvPr>
            <p:cNvSpPr/>
            <p:nvPr/>
          </p:nvSpPr>
          <p:spPr>
            <a:xfrm>
              <a:off x="11596418" y="626195"/>
              <a:ext cx="28733" cy="68242"/>
            </a:xfrm>
            <a:custGeom>
              <a:avLst/>
              <a:gdLst>
                <a:gd name="connsiteX0" fmla="*/ 7184 w 28733"/>
                <a:gd name="connsiteY0" fmla="*/ 20353 h 68242"/>
                <a:gd name="connsiteX1" fmla="*/ 0 w 28733"/>
                <a:gd name="connsiteY1" fmla="*/ 20353 h 68242"/>
                <a:gd name="connsiteX2" fmla="*/ 0 w 28733"/>
                <a:gd name="connsiteY2" fmla="*/ 14367 h 68242"/>
                <a:gd name="connsiteX3" fmla="*/ 7184 w 28733"/>
                <a:gd name="connsiteY3" fmla="*/ 14367 h 68242"/>
                <a:gd name="connsiteX4" fmla="*/ 7184 w 28733"/>
                <a:gd name="connsiteY4" fmla="*/ 0 h 68242"/>
                <a:gd name="connsiteX5" fmla="*/ 14367 w 28733"/>
                <a:gd name="connsiteY5" fmla="*/ 0 h 68242"/>
                <a:gd name="connsiteX6" fmla="*/ 14367 w 28733"/>
                <a:gd name="connsiteY6" fmla="*/ 14367 h 68242"/>
                <a:gd name="connsiteX7" fmla="*/ 27537 w 28733"/>
                <a:gd name="connsiteY7" fmla="*/ 14367 h 68242"/>
                <a:gd name="connsiteX8" fmla="*/ 27537 w 28733"/>
                <a:gd name="connsiteY8" fmla="*/ 20353 h 68242"/>
                <a:gd name="connsiteX9" fmla="*/ 14367 w 28733"/>
                <a:gd name="connsiteY9" fmla="*/ 20353 h 68242"/>
                <a:gd name="connsiteX10" fmla="*/ 14367 w 28733"/>
                <a:gd name="connsiteY10" fmla="*/ 47890 h 68242"/>
                <a:gd name="connsiteX11" fmla="*/ 26339 w 28733"/>
                <a:gd name="connsiteY11" fmla="*/ 62256 h 68242"/>
                <a:gd name="connsiteX12" fmla="*/ 28734 w 28733"/>
                <a:gd name="connsiteY12" fmla="*/ 62256 h 68242"/>
                <a:gd name="connsiteX13" fmla="*/ 28734 w 28733"/>
                <a:gd name="connsiteY13" fmla="*/ 68243 h 68242"/>
                <a:gd name="connsiteX14" fmla="*/ 25142 w 28733"/>
                <a:gd name="connsiteY14" fmla="*/ 68243 h 68242"/>
                <a:gd name="connsiteX15" fmla="*/ 7184 w 28733"/>
                <a:gd name="connsiteY15" fmla="*/ 47890 h 68242"/>
                <a:gd name="connsiteX16" fmla="*/ 7184 w 28733"/>
                <a:gd name="connsiteY16" fmla="*/ 20353 h 6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733" h="68242">
                  <a:moveTo>
                    <a:pt x="7184" y="20353"/>
                  </a:moveTo>
                  <a:lnTo>
                    <a:pt x="0" y="20353"/>
                  </a:lnTo>
                  <a:lnTo>
                    <a:pt x="0" y="14367"/>
                  </a:lnTo>
                  <a:lnTo>
                    <a:pt x="7184" y="14367"/>
                  </a:lnTo>
                  <a:lnTo>
                    <a:pt x="7184" y="0"/>
                  </a:lnTo>
                  <a:lnTo>
                    <a:pt x="14367" y="0"/>
                  </a:lnTo>
                  <a:lnTo>
                    <a:pt x="14367" y="14367"/>
                  </a:lnTo>
                  <a:lnTo>
                    <a:pt x="27537" y="14367"/>
                  </a:lnTo>
                  <a:lnTo>
                    <a:pt x="27537" y="20353"/>
                  </a:lnTo>
                  <a:lnTo>
                    <a:pt x="14367" y="20353"/>
                  </a:lnTo>
                  <a:lnTo>
                    <a:pt x="14367" y="47890"/>
                  </a:lnTo>
                  <a:cubicBezTo>
                    <a:pt x="14367" y="59862"/>
                    <a:pt x="22748" y="62256"/>
                    <a:pt x="26339" y="62256"/>
                  </a:cubicBezTo>
                  <a:cubicBezTo>
                    <a:pt x="27537" y="62256"/>
                    <a:pt x="28734" y="62256"/>
                    <a:pt x="28734" y="62256"/>
                  </a:cubicBezTo>
                  <a:lnTo>
                    <a:pt x="28734" y="68243"/>
                  </a:lnTo>
                  <a:cubicBezTo>
                    <a:pt x="28734" y="68243"/>
                    <a:pt x="27537" y="68243"/>
                    <a:pt x="25142" y="68243"/>
                  </a:cubicBezTo>
                  <a:cubicBezTo>
                    <a:pt x="19156" y="68243"/>
                    <a:pt x="7184" y="65848"/>
                    <a:pt x="7184" y="47890"/>
                  </a:cubicBezTo>
                  <a:lnTo>
                    <a:pt x="7184" y="20353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72A733F-045C-99FB-8E67-43A45E803C0A}"/>
                </a:ext>
              </a:extLst>
            </p:cNvPr>
            <p:cNvSpPr/>
            <p:nvPr/>
          </p:nvSpPr>
          <p:spPr>
            <a:xfrm>
              <a:off x="11629941" y="641759"/>
              <a:ext cx="53875" cy="74228"/>
            </a:xfrm>
            <a:custGeom>
              <a:avLst/>
              <a:gdLst>
                <a:gd name="connsiteX0" fmla="*/ 10775 w 53875"/>
                <a:gd name="connsiteY0" fmla="*/ 68243 h 74228"/>
                <a:gd name="connsiteX1" fmla="*/ 20353 w 53875"/>
                <a:gd name="connsiteY1" fmla="*/ 59862 h 74228"/>
                <a:gd name="connsiteX2" fmla="*/ 23945 w 53875"/>
                <a:gd name="connsiteY2" fmla="*/ 52679 h 74228"/>
                <a:gd name="connsiteX3" fmla="*/ 4789 w 53875"/>
                <a:gd name="connsiteY3" fmla="*/ 8381 h 74228"/>
                <a:gd name="connsiteX4" fmla="*/ 1197 w 53875"/>
                <a:gd name="connsiteY4" fmla="*/ 5986 h 74228"/>
                <a:gd name="connsiteX5" fmla="*/ 0 w 53875"/>
                <a:gd name="connsiteY5" fmla="*/ 5986 h 74228"/>
                <a:gd name="connsiteX6" fmla="*/ 0 w 53875"/>
                <a:gd name="connsiteY6" fmla="*/ 0 h 74228"/>
                <a:gd name="connsiteX7" fmla="*/ 3592 w 53875"/>
                <a:gd name="connsiteY7" fmla="*/ 0 h 74228"/>
                <a:gd name="connsiteX8" fmla="*/ 11972 w 53875"/>
                <a:gd name="connsiteY8" fmla="*/ 5986 h 74228"/>
                <a:gd name="connsiteX9" fmla="*/ 25142 w 53875"/>
                <a:gd name="connsiteY9" fmla="*/ 39509 h 74228"/>
                <a:gd name="connsiteX10" fmla="*/ 27537 w 53875"/>
                <a:gd name="connsiteY10" fmla="*/ 45495 h 74228"/>
                <a:gd name="connsiteX11" fmla="*/ 27537 w 53875"/>
                <a:gd name="connsiteY11" fmla="*/ 45495 h 74228"/>
                <a:gd name="connsiteX12" fmla="*/ 28734 w 53875"/>
                <a:gd name="connsiteY12" fmla="*/ 39509 h 74228"/>
                <a:gd name="connsiteX13" fmla="*/ 41903 w 53875"/>
                <a:gd name="connsiteY13" fmla="*/ 5986 h 74228"/>
                <a:gd name="connsiteX14" fmla="*/ 50284 w 53875"/>
                <a:gd name="connsiteY14" fmla="*/ 0 h 74228"/>
                <a:gd name="connsiteX15" fmla="*/ 53876 w 53875"/>
                <a:gd name="connsiteY15" fmla="*/ 0 h 74228"/>
                <a:gd name="connsiteX16" fmla="*/ 53876 w 53875"/>
                <a:gd name="connsiteY16" fmla="*/ 5986 h 74228"/>
                <a:gd name="connsiteX17" fmla="*/ 53876 w 53875"/>
                <a:gd name="connsiteY17" fmla="*/ 5986 h 74228"/>
                <a:gd name="connsiteX18" fmla="*/ 50284 w 53875"/>
                <a:gd name="connsiteY18" fmla="*/ 8381 h 74228"/>
                <a:gd name="connsiteX19" fmla="*/ 27537 w 53875"/>
                <a:gd name="connsiteY19" fmla="*/ 63454 h 74228"/>
                <a:gd name="connsiteX20" fmla="*/ 11972 w 53875"/>
                <a:gd name="connsiteY20" fmla="*/ 74229 h 74228"/>
                <a:gd name="connsiteX21" fmla="*/ 0 w 53875"/>
                <a:gd name="connsiteY21" fmla="*/ 69440 h 74228"/>
                <a:gd name="connsiteX22" fmla="*/ 3592 w 53875"/>
                <a:gd name="connsiteY22" fmla="*/ 64651 h 74228"/>
                <a:gd name="connsiteX23" fmla="*/ 10775 w 53875"/>
                <a:gd name="connsiteY23" fmla="*/ 68243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3875" h="74228">
                  <a:moveTo>
                    <a:pt x="10775" y="68243"/>
                  </a:moveTo>
                  <a:cubicBezTo>
                    <a:pt x="15564" y="68243"/>
                    <a:pt x="19156" y="64651"/>
                    <a:pt x="20353" y="59862"/>
                  </a:cubicBezTo>
                  <a:lnTo>
                    <a:pt x="23945" y="52679"/>
                  </a:lnTo>
                  <a:lnTo>
                    <a:pt x="4789" y="8381"/>
                  </a:lnTo>
                  <a:cubicBezTo>
                    <a:pt x="3592" y="5986"/>
                    <a:pt x="2394" y="5986"/>
                    <a:pt x="1197" y="5986"/>
                  </a:cubicBezTo>
                  <a:lnTo>
                    <a:pt x="0" y="5986"/>
                  </a:lnTo>
                  <a:lnTo>
                    <a:pt x="0" y="0"/>
                  </a:lnTo>
                  <a:lnTo>
                    <a:pt x="3592" y="0"/>
                  </a:lnTo>
                  <a:cubicBezTo>
                    <a:pt x="8381" y="0"/>
                    <a:pt x="9578" y="1197"/>
                    <a:pt x="11972" y="5986"/>
                  </a:cubicBezTo>
                  <a:lnTo>
                    <a:pt x="25142" y="39509"/>
                  </a:lnTo>
                  <a:cubicBezTo>
                    <a:pt x="26339" y="41903"/>
                    <a:pt x="27537" y="45495"/>
                    <a:pt x="27537" y="45495"/>
                  </a:cubicBezTo>
                  <a:lnTo>
                    <a:pt x="27537" y="45495"/>
                  </a:lnTo>
                  <a:cubicBezTo>
                    <a:pt x="27537" y="45495"/>
                    <a:pt x="28734" y="41903"/>
                    <a:pt x="28734" y="39509"/>
                  </a:cubicBezTo>
                  <a:lnTo>
                    <a:pt x="41903" y="5986"/>
                  </a:lnTo>
                  <a:cubicBezTo>
                    <a:pt x="43101" y="1197"/>
                    <a:pt x="45495" y="0"/>
                    <a:pt x="50284" y="0"/>
                  </a:cubicBezTo>
                  <a:lnTo>
                    <a:pt x="53876" y="0"/>
                  </a:lnTo>
                  <a:lnTo>
                    <a:pt x="53876" y="5986"/>
                  </a:lnTo>
                  <a:lnTo>
                    <a:pt x="53876" y="5986"/>
                  </a:lnTo>
                  <a:cubicBezTo>
                    <a:pt x="51481" y="5986"/>
                    <a:pt x="51481" y="5986"/>
                    <a:pt x="50284" y="8381"/>
                  </a:cubicBezTo>
                  <a:lnTo>
                    <a:pt x="27537" y="63454"/>
                  </a:lnTo>
                  <a:cubicBezTo>
                    <a:pt x="25142" y="70637"/>
                    <a:pt x="19156" y="74229"/>
                    <a:pt x="11972" y="74229"/>
                  </a:cubicBezTo>
                  <a:cubicBezTo>
                    <a:pt x="4789" y="74229"/>
                    <a:pt x="0" y="69440"/>
                    <a:pt x="0" y="69440"/>
                  </a:cubicBezTo>
                  <a:lnTo>
                    <a:pt x="3592" y="64651"/>
                  </a:lnTo>
                  <a:cubicBezTo>
                    <a:pt x="3592" y="63454"/>
                    <a:pt x="7183" y="68243"/>
                    <a:pt x="10775" y="68243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C55BDCB-383E-2DE7-3804-345339DA4C44}"/>
                </a:ext>
              </a:extLst>
            </p:cNvPr>
            <p:cNvSpPr/>
            <p:nvPr/>
          </p:nvSpPr>
          <p:spPr>
            <a:xfrm>
              <a:off x="10411151" y="308926"/>
              <a:ext cx="221526" cy="266984"/>
            </a:xfrm>
            <a:custGeom>
              <a:avLst/>
              <a:gdLst>
                <a:gd name="connsiteX0" fmla="*/ 136485 w 221526"/>
                <a:gd name="connsiteY0" fmla="*/ 0 h 266984"/>
                <a:gd name="connsiteX1" fmla="*/ 104160 w 221526"/>
                <a:gd name="connsiteY1" fmla="*/ 0 h 266984"/>
                <a:gd name="connsiteX2" fmla="*/ 68243 w 221526"/>
                <a:gd name="connsiteY2" fmla="*/ 0 h 266984"/>
                <a:gd name="connsiteX3" fmla="*/ 26339 w 221526"/>
                <a:gd name="connsiteY3" fmla="*/ 1197 h 266984"/>
                <a:gd name="connsiteX4" fmla="*/ 45495 w 221526"/>
                <a:gd name="connsiteY4" fmla="*/ 45495 h 266984"/>
                <a:gd name="connsiteX5" fmla="*/ 128105 w 221526"/>
                <a:gd name="connsiteY5" fmla="*/ 43101 h 266984"/>
                <a:gd name="connsiteX6" fmla="*/ 168811 w 221526"/>
                <a:gd name="connsiteY6" fmla="*/ 81412 h 266984"/>
                <a:gd name="connsiteX7" fmla="*/ 168811 w 221526"/>
                <a:gd name="connsiteY7" fmla="*/ 104160 h 266984"/>
                <a:gd name="connsiteX8" fmla="*/ 141274 w 221526"/>
                <a:gd name="connsiteY8" fmla="*/ 107752 h 266984"/>
                <a:gd name="connsiteX9" fmla="*/ 70637 w 221526"/>
                <a:gd name="connsiteY9" fmla="*/ 107752 h 266984"/>
                <a:gd name="connsiteX10" fmla="*/ 0 w 221526"/>
                <a:gd name="connsiteY10" fmla="*/ 174797 h 266984"/>
                <a:gd name="connsiteX11" fmla="*/ 0 w 221526"/>
                <a:gd name="connsiteY11" fmla="*/ 201136 h 266984"/>
                <a:gd name="connsiteX12" fmla="*/ 69440 w 221526"/>
                <a:gd name="connsiteY12" fmla="*/ 266984 h 266984"/>
                <a:gd name="connsiteX13" fmla="*/ 70637 w 221526"/>
                <a:gd name="connsiteY13" fmla="*/ 266984 h 266984"/>
                <a:gd name="connsiteX14" fmla="*/ 164022 w 221526"/>
                <a:gd name="connsiteY14" fmla="*/ 235856 h 266984"/>
                <a:gd name="connsiteX15" fmla="*/ 167614 w 221526"/>
                <a:gd name="connsiteY15" fmla="*/ 229870 h 266984"/>
                <a:gd name="connsiteX16" fmla="*/ 181980 w 221526"/>
                <a:gd name="connsiteY16" fmla="*/ 263393 h 266984"/>
                <a:gd name="connsiteX17" fmla="*/ 221489 w 221526"/>
                <a:gd name="connsiteY17" fmla="*/ 263393 h 266984"/>
                <a:gd name="connsiteX18" fmla="*/ 221489 w 221526"/>
                <a:gd name="connsiteY18" fmla="*/ 79018 h 266984"/>
                <a:gd name="connsiteX19" fmla="*/ 136485 w 221526"/>
                <a:gd name="connsiteY19" fmla="*/ 0 h 266984"/>
                <a:gd name="connsiteX20" fmla="*/ 171205 w 221526"/>
                <a:gd name="connsiteY20" fmla="*/ 199939 h 266984"/>
                <a:gd name="connsiteX21" fmla="*/ 168811 w 221526"/>
                <a:gd name="connsiteY21" fmla="*/ 201136 h 266984"/>
                <a:gd name="connsiteX22" fmla="*/ 83807 w 221526"/>
                <a:gd name="connsiteY22" fmla="*/ 223884 h 266984"/>
                <a:gd name="connsiteX23" fmla="*/ 53876 w 221526"/>
                <a:gd name="connsiteY23" fmla="*/ 193953 h 266984"/>
                <a:gd name="connsiteX24" fmla="*/ 53876 w 221526"/>
                <a:gd name="connsiteY24" fmla="*/ 175994 h 266984"/>
                <a:gd name="connsiteX25" fmla="*/ 81412 w 221526"/>
                <a:gd name="connsiteY25" fmla="*/ 143669 h 266984"/>
                <a:gd name="connsiteX26" fmla="*/ 171205 w 221526"/>
                <a:gd name="connsiteY26" fmla="*/ 137683 h 266984"/>
                <a:gd name="connsiteX27" fmla="*/ 171205 w 221526"/>
                <a:gd name="connsiteY27" fmla="*/ 199939 h 26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1526" h="266984">
                  <a:moveTo>
                    <a:pt x="136485" y="0"/>
                  </a:moveTo>
                  <a:cubicBezTo>
                    <a:pt x="124513" y="0"/>
                    <a:pt x="113738" y="0"/>
                    <a:pt x="104160" y="0"/>
                  </a:cubicBezTo>
                  <a:cubicBezTo>
                    <a:pt x="90990" y="0"/>
                    <a:pt x="80215" y="0"/>
                    <a:pt x="68243" y="0"/>
                  </a:cubicBezTo>
                  <a:cubicBezTo>
                    <a:pt x="52679" y="0"/>
                    <a:pt x="39509" y="0"/>
                    <a:pt x="26339" y="1197"/>
                  </a:cubicBezTo>
                  <a:lnTo>
                    <a:pt x="45495" y="45495"/>
                  </a:lnTo>
                  <a:cubicBezTo>
                    <a:pt x="77821" y="43101"/>
                    <a:pt x="101765" y="43101"/>
                    <a:pt x="128105" y="43101"/>
                  </a:cubicBezTo>
                  <a:cubicBezTo>
                    <a:pt x="149655" y="43101"/>
                    <a:pt x="168811" y="47890"/>
                    <a:pt x="168811" y="81412"/>
                  </a:cubicBezTo>
                  <a:cubicBezTo>
                    <a:pt x="168811" y="83807"/>
                    <a:pt x="168811" y="89793"/>
                    <a:pt x="168811" y="104160"/>
                  </a:cubicBezTo>
                  <a:cubicBezTo>
                    <a:pt x="168811" y="107752"/>
                    <a:pt x="168811" y="107752"/>
                    <a:pt x="141274" y="107752"/>
                  </a:cubicBezTo>
                  <a:cubicBezTo>
                    <a:pt x="112540" y="107752"/>
                    <a:pt x="70637" y="107752"/>
                    <a:pt x="70637" y="107752"/>
                  </a:cubicBezTo>
                  <a:cubicBezTo>
                    <a:pt x="7183" y="107752"/>
                    <a:pt x="0" y="154444"/>
                    <a:pt x="0" y="174797"/>
                  </a:cubicBezTo>
                  <a:lnTo>
                    <a:pt x="0" y="201136"/>
                  </a:lnTo>
                  <a:cubicBezTo>
                    <a:pt x="0" y="239448"/>
                    <a:pt x="27536" y="265787"/>
                    <a:pt x="69440" y="266984"/>
                  </a:cubicBezTo>
                  <a:lnTo>
                    <a:pt x="70637" y="266984"/>
                  </a:lnTo>
                  <a:cubicBezTo>
                    <a:pt x="110146" y="266984"/>
                    <a:pt x="160430" y="239448"/>
                    <a:pt x="164022" y="235856"/>
                  </a:cubicBezTo>
                  <a:lnTo>
                    <a:pt x="167614" y="229870"/>
                  </a:lnTo>
                  <a:lnTo>
                    <a:pt x="181980" y="263393"/>
                  </a:lnTo>
                  <a:lnTo>
                    <a:pt x="221489" y="263393"/>
                  </a:lnTo>
                  <a:lnTo>
                    <a:pt x="221489" y="79018"/>
                  </a:lnTo>
                  <a:cubicBezTo>
                    <a:pt x="222687" y="26339"/>
                    <a:pt x="195150" y="1197"/>
                    <a:pt x="136485" y="0"/>
                  </a:cubicBezTo>
                  <a:moveTo>
                    <a:pt x="171205" y="199939"/>
                  </a:moveTo>
                  <a:lnTo>
                    <a:pt x="168811" y="201136"/>
                  </a:lnTo>
                  <a:cubicBezTo>
                    <a:pt x="166416" y="202333"/>
                    <a:pt x="116132" y="223884"/>
                    <a:pt x="83807" y="223884"/>
                  </a:cubicBezTo>
                  <a:cubicBezTo>
                    <a:pt x="70637" y="223884"/>
                    <a:pt x="53876" y="220292"/>
                    <a:pt x="53876" y="193953"/>
                  </a:cubicBezTo>
                  <a:lnTo>
                    <a:pt x="53876" y="175994"/>
                  </a:lnTo>
                  <a:cubicBezTo>
                    <a:pt x="53876" y="156838"/>
                    <a:pt x="63454" y="146063"/>
                    <a:pt x="81412" y="143669"/>
                  </a:cubicBezTo>
                  <a:lnTo>
                    <a:pt x="171205" y="137683"/>
                  </a:lnTo>
                  <a:lnTo>
                    <a:pt x="171205" y="199939"/>
                  </a:lnTo>
                  <a:close/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9821A5B-1E66-2D66-FD41-36935D02D0FF}"/>
                </a:ext>
              </a:extLst>
            </p:cNvPr>
            <p:cNvSpPr/>
            <p:nvPr/>
          </p:nvSpPr>
          <p:spPr>
            <a:xfrm>
              <a:off x="11067238" y="308926"/>
              <a:ext cx="221489" cy="266984"/>
            </a:xfrm>
            <a:custGeom>
              <a:avLst/>
              <a:gdLst>
                <a:gd name="connsiteX0" fmla="*/ 135288 w 221489"/>
                <a:gd name="connsiteY0" fmla="*/ 0 h 266984"/>
                <a:gd name="connsiteX1" fmla="*/ 102963 w 221489"/>
                <a:gd name="connsiteY1" fmla="*/ 0 h 266984"/>
                <a:gd name="connsiteX2" fmla="*/ 67045 w 221489"/>
                <a:gd name="connsiteY2" fmla="*/ 0 h 266984"/>
                <a:gd name="connsiteX3" fmla="*/ 25142 w 221489"/>
                <a:gd name="connsiteY3" fmla="*/ 1197 h 266984"/>
                <a:gd name="connsiteX4" fmla="*/ 50284 w 221489"/>
                <a:gd name="connsiteY4" fmla="*/ 45495 h 266984"/>
                <a:gd name="connsiteX5" fmla="*/ 128105 w 221489"/>
                <a:gd name="connsiteY5" fmla="*/ 43101 h 266984"/>
                <a:gd name="connsiteX6" fmla="*/ 168811 w 221489"/>
                <a:gd name="connsiteY6" fmla="*/ 81412 h 266984"/>
                <a:gd name="connsiteX7" fmla="*/ 168811 w 221489"/>
                <a:gd name="connsiteY7" fmla="*/ 104160 h 266984"/>
                <a:gd name="connsiteX8" fmla="*/ 141274 w 221489"/>
                <a:gd name="connsiteY8" fmla="*/ 107752 h 266984"/>
                <a:gd name="connsiteX9" fmla="*/ 70637 w 221489"/>
                <a:gd name="connsiteY9" fmla="*/ 107752 h 266984"/>
                <a:gd name="connsiteX10" fmla="*/ 0 w 221489"/>
                <a:gd name="connsiteY10" fmla="*/ 174797 h 266984"/>
                <a:gd name="connsiteX11" fmla="*/ 0 w 221489"/>
                <a:gd name="connsiteY11" fmla="*/ 201136 h 266984"/>
                <a:gd name="connsiteX12" fmla="*/ 69440 w 221489"/>
                <a:gd name="connsiteY12" fmla="*/ 266984 h 266984"/>
                <a:gd name="connsiteX13" fmla="*/ 70637 w 221489"/>
                <a:gd name="connsiteY13" fmla="*/ 266984 h 266984"/>
                <a:gd name="connsiteX14" fmla="*/ 164022 w 221489"/>
                <a:gd name="connsiteY14" fmla="*/ 235856 h 266984"/>
                <a:gd name="connsiteX15" fmla="*/ 167614 w 221489"/>
                <a:gd name="connsiteY15" fmla="*/ 229870 h 266984"/>
                <a:gd name="connsiteX16" fmla="*/ 181980 w 221489"/>
                <a:gd name="connsiteY16" fmla="*/ 263393 h 266984"/>
                <a:gd name="connsiteX17" fmla="*/ 221489 w 221489"/>
                <a:gd name="connsiteY17" fmla="*/ 263393 h 266984"/>
                <a:gd name="connsiteX18" fmla="*/ 221489 w 221489"/>
                <a:gd name="connsiteY18" fmla="*/ 79018 h 266984"/>
                <a:gd name="connsiteX19" fmla="*/ 135288 w 221489"/>
                <a:gd name="connsiteY19" fmla="*/ 0 h 266984"/>
                <a:gd name="connsiteX20" fmla="*/ 168811 w 221489"/>
                <a:gd name="connsiteY20" fmla="*/ 199939 h 266984"/>
                <a:gd name="connsiteX21" fmla="*/ 166416 w 221489"/>
                <a:gd name="connsiteY21" fmla="*/ 201136 h 266984"/>
                <a:gd name="connsiteX22" fmla="*/ 80215 w 221489"/>
                <a:gd name="connsiteY22" fmla="*/ 223884 h 266984"/>
                <a:gd name="connsiteX23" fmla="*/ 50284 w 221489"/>
                <a:gd name="connsiteY23" fmla="*/ 193953 h 266984"/>
                <a:gd name="connsiteX24" fmla="*/ 50284 w 221489"/>
                <a:gd name="connsiteY24" fmla="*/ 175994 h 266984"/>
                <a:gd name="connsiteX25" fmla="*/ 77821 w 221489"/>
                <a:gd name="connsiteY25" fmla="*/ 143669 h 266984"/>
                <a:gd name="connsiteX26" fmla="*/ 167614 w 221489"/>
                <a:gd name="connsiteY26" fmla="*/ 137683 h 266984"/>
                <a:gd name="connsiteX27" fmla="*/ 167614 w 221489"/>
                <a:gd name="connsiteY27" fmla="*/ 199939 h 26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1489" h="266984">
                  <a:moveTo>
                    <a:pt x="135288" y="0"/>
                  </a:moveTo>
                  <a:cubicBezTo>
                    <a:pt x="123316" y="0"/>
                    <a:pt x="112541" y="0"/>
                    <a:pt x="102963" y="0"/>
                  </a:cubicBezTo>
                  <a:cubicBezTo>
                    <a:pt x="89793" y="0"/>
                    <a:pt x="79018" y="0"/>
                    <a:pt x="67045" y="0"/>
                  </a:cubicBezTo>
                  <a:cubicBezTo>
                    <a:pt x="51481" y="0"/>
                    <a:pt x="38312" y="0"/>
                    <a:pt x="25142" y="1197"/>
                  </a:cubicBezTo>
                  <a:lnTo>
                    <a:pt x="50284" y="45495"/>
                  </a:lnTo>
                  <a:cubicBezTo>
                    <a:pt x="82610" y="43101"/>
                    <a:pt x="101765" y="43101"/>
                    <a:pt x="128105" y="43101"/>
                  </a:cubicBezTo>
                  <a:cubicBezTo>
                    <a:pt x="149655" y="43101"/>
                    <a:pt x="168811" y="47890"/>
                    <a:pt x="168811" y="81412"/>
                  </a:cubicBezTo>
                  <a:cubicBezTo>
                    <a:pt x="168811" y="83807"/>
                    <a:pt x="168811" y="89793"/>
                    <a:pt x="168811" y="104160"/>
                  </a:cubicBezTo>
                  <a:cubicBezTo>
                    <a:pt x="168811" y="107752"/>
                    <a:pt x="168811" y="107752"/>
                    <a:pt x="141274" y="107752"/>
                  </a:cubicBezTo>
                  <a:cubicBezTo>
                    <a:pt x="112541" y="107752"/>
                    <a:pt x="70637" y="107752"/>
                    <a:pt x="70637" y="107752"/>
                  </a:cubicBezTo>
                  <a:cubicBezTo>
                    <a:pt x="7183" y="107752"/>
                    <a:pt x="0" y="154444"/>
                    <a:pt x="0" y="174797"/>
                  </a:cubicBezTo>
                  <a:lnTo>
                    <a:pt x="0" y="201136"/>
                  </a:lnTo>
                  <a:cubicBezTo>
                    <a:pt x="0" y="239448"/>
                    <a:pt x="27537" y="265787"/>
                    <a:pt x="69440" y="266984"/>
                  </a:cubicBezTo>
                  <a:lnTo>
                    <a:pt x="70637" y="266984"/>
                  </a:lnTo>
                  <a:cubicBezTo>
                    <a:pt x="110146" y="266984"/>
                    <a:pt x="160430" y="239448"/>
                    <a:pt x="164022" y="235856"/>
                  </a:cubicBezTo>
                  <a:lnTo>
                    <a:pt x="167614" y="229870"/>
                  </a:lnTo>
                  <a:lnTo>
                    <a:pt x="181980" y="263393"/>
                  </a:lnTo>
                  <a:lnTo>
                    <a:pt x="221489" y="263393"/>
                  </a:lnTo>
                  <a:lnTo>
                    <a:pt x="221489" y="79018"/>
                  </a:lnTo>
                  <a:cubicBezTo>
                    <a:pt x="221489" y="26339"/>
                    <a:pt x="192756" y="1197"/>
                    <a:pt x="135288" y="0"/>
                  </a:cubicBezTo>
                  <a:moveTo>
                    <a:pt x="168811" y="199939"/>
                  </a:moveTo>
                  <a:lnTo>
                    <a:pt x="166416" y="201136"/>
                  </a:lnTo>
                  <a:cubicBezTo>
                    <a:pt x="164022" y="202333"/>
                    <a:pt x="113738" y="223884"/>
                    <a:pt x="80215" y="223884"/>
                  </a:cubicBezTo>
                  <a:cubicBezTo>
                    <a:pt x="67045" y="223884"/>
                    <a:pt x="50284" y="220292"/>
                    <a:pt x="50284" y="193953"/>
                  </a:cubicBezTo>
                  <a:lnTo>
                    <a:pt x="50284" y="175994"/>
                  </a:lnTo>
                  <a:cubicBezTo>
                    <a:pt x="50284" y="156838"/>
                    <a:pt x="59862" y="146063"/>
                    <a:pt x="77821" y="143669"/>
                  </a:cubicBezTo>
                  <a:lnTo>
                    <a:pt x="167614" y="137683"/>
                  </a:lnTo>
                  <a:lnTo>
                    <a:pt x="167614" y="199939"/>
                  </a:lnTo>
                  <a:close/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DC442E21-42A2-D33B-8780-51948392D2D1}"/>
                </a:ext>
              </a:extLst>
            </p:cNvPr>
            <p:cNvSpPr/>
            <p:nvPr/>
          </p:nvSpPr>
          <p:spPr>
            <a:xfrm>
              <a:off x="11459933" y="298151"/>
              <a:ext cx="221525" cy="266984"/>
            </a:xfrm>
            <a:custGeom>
              <a:avLst/>
              <a:gdLst>
                <a:gd name="connsiteX0" fmla="*/ 136485 w 221525"/>
                <a:gd name="connsiteY0" fmla="*/ 0 h 266984"/>
                <a:gd name="connsiteX1" fmla="*/ 104160 w 221525"/>
                <a:gd name="connsiteY1" fmla="*/ 0 h 266984"/>
                <a:gd name="connsiteX2" fmla="*/ 68243 w 221525"/>
                <a:gd name="connsiteY2" fmla="*/ 0 h 266984"/>
                <a:gd name="connsiteX3" fmla="*/ 26339 w 221525"/>
                <a:gd name="connsiteY3" fmla="*/ 1197 h 266984"/>
                <a:gd name="connsiteX4" fmla="*/ 44298 w 221525"/>
                <a:gd name="connsiteY4" fmla="*/ 45495 h 266984"/>
                <a:gd name="connsiteX5" fmla="*/ 128105 w 221525"/>
                <a:gd name="connsiteY5" fmla="*/ 43101 h 266984"/>
                <a:gd name="connsiteX6" fmla="*/ 168811 w 221525"/>
                <a:gd name="connsiteY6" fmla="*/ 81412 h 266984"/>
                <a:gd name="connsiteX7" fmla="*/ 168811 w 221525"/>
                <a:gd name="connsiteY7" fmla="*/ 104160 h 266984"/>
                <a:gd name="connsiteX8" fmla="*/ 141274 w 221525"/>
                <a:gd name="connsiteY8" fmla="*/ 107752 h 266984"/>
                <a:gd name="connsiteX9" fmla="*/ 70637 w 221525"/>
                <a:gd name="connsiteY9" fmla="*/ 107752 h 266984"/>
                <a:gd name="connsiteX10" fmla="*/ 0 w 221525"/>
                <a:gd name="connsiteY10" fmla="*/ 174797 h 266984"/>
                <a:gd name="connsiteX11" fmla="*/ 0 w 221525"/>
                <a:gd name="connsiteY11" fmla="*/ 201136 h 266984"/>
                <a:gd name="connsiteX12" fmla="*/ 69440 w 221525"/>
                <a:gd name="connsiteY12" fmla="*/ 266984 h 266984"/>
                <a:gd name="connsiteX13" fmla="*/ 70637 w 221525"/>
                <a:gd name="connsiteY13" fmla="*/ 266984 h 266984"/>
                <a:gd name="connsiteX14" fmla="*/ 164022 w 221525"/>
                <a:gd name="connsiteY14" fmla="*/ 235856 h 266984"/>
                <a:gd name="connsiteX15" fmla="*/ 167614 w 221525"/>
                <a:gd name="connsiteY15" fmla="*/ 229870 h 266984"/>
                <a:gd name="connsiteX16" fmla="*/ 181980 w 221525"/>
                <a:gd name="connsiteY16" fmla="*/ 263393 h 266984"/>
                <a:gd name="connsiteX17" fmla="*/ 221489 w 221525"/>
                <a:gd name="connsiteY17" fmla="*/ 263393 h 266984"/>
                <a:gd name="connsiteX18" fmla="*/ 221489 w 221525"/>
                <a:gd name="connsiteY18" fmla="*/ 79018 h 266984"/>
                <a:gd name="connsiteX19" fmla="*/ 136485 w 221525"/>
                <a:gd name="connsiteY19" fmla="*/ 0 h 266984"/>
                <a:gd name="connsiteX20" fmla="*/ 171205 w 221525"/>
                <a:gd name="connsiteY20" fmla="*/ 199939 h 266984"/>
                <a:gd name="connsiteX21" fmla="*/ 168811 w 221525"/>
                <a:gd name="connsiteY21" fmla="*/ 201136 h 266984"/>
                <a:gd name="connsiteX22" fmla="*/ 83807 w 221525"/>
                <a:gd name="connsiteY22" fmla="*/ 223884 h 266984"/>
                <a:gd name="connsiteX23" fmla="*/ 53876 w 221525"/>
                <a:gd name="connsiteY23" fmla="*/ 193953 h 266984"/>
                <a:gd name="connsiteX24" fmla="*/ 53876 w 221525"/>
                <a:gd name="connsiteY24" fmla="*/ 175994 h 266984"/>
                <a:gd name="connsiteX25" fmla="*/ 81412 w 221525"/>
                <a:gd name="connsiteY25" fmla="*/ 143669 h 266984"/>
                <a:gd name="connsiteX26" fmla="*/ 171205 w 221525"/>
                <a:gd name="connsiteY26" fmla="*/ 137683 h 266984"/>
                <a:gd name="connsiteX27" fmla="*/ 171205 w 221525"/>
                <a:gd name="connsiteY27" fmla="*/ 199939 h 26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1525" h="266984">
                  <a:moveTo>
                    <a:pt x="136485" y="0"/>
                  </a:moveTo>
                  <a:cubicBezTo>
                    <a:pt x="124513" y="0"/>
                    <a:pt x="113738" y="0"/>
                    <a:pt x="104160" y="0"/>
                  </a:cubicBezTo>
                  <a:cubicBezTo>
                    <a:pt x="90990" y="0"/>
                    <a:pt x="80215" y="0"/>
                    <a:pt x="68243" y="0"/>
                  </a:cubicBezTo>
                  <a:cubicBezTo>
                    <a:pt x="52678" y="0"/>
                    <a:pt x="39509" y="0"/>
                    <a:pt x="26339" y="1197"/>
                  </a:cubicBezTo>
                  <a:lnTo>
                    <a:pt x="44298" y="45495"/>
                  </a:lnTo>
                  <a:cubicBezTo>
                    <a:pt x="76623" y="43101"/>
                    <a:pt x="101765" y="43101"/>
                    <a:pt x="128105" y="43101"/>
                  </a:cubicBezTo>
                  <a:cubicBezTo>
                    <a:pt x="149655" y="43101"/>
                    <a:pt x="168811" y="47890"/>
                    <a:pt x="168811" y="81412"/>
                  </a:cubicBezTo>
                  <a:cubicBezTo>
                    <a:pt x="168811" y="83807"/>
                    <a:pt x="168811" y="89793"/>
                    <a:pt x="168811" y="104160"/>
                  </a:cubicBezTo>
                  <a:cubicBezTo>
                    <a:pt x="168811" y="107752"/>
                    <a:pt x="168811" y="107752"/>
                    <a:pt x="141274" y="107752"/>
                  </a:cubicBezTo>
                  <a:cubicBezTo>
                    <a:pt x="112540" y="107752"/>
                    <a:pt x="70637" y="107752"/>
                    <a:pt x="70637" y="107752"/>
                  </a:cubicBezTo>
                  <a:cubicBezTo>
                    <a:pt x="7183" y="107752"/>
                    <a:pt x="0" y="154444"/>
                    <a:pt x="0" y="174797"/>
                  </a:cubicBezTo>
                  <a:lnTo>
                    <a:pt x="0" y="201136"/>
                  </a:lnTo>
                  <a:cubicBezTo>
                    <a:pt x="0" y="239448"/>
                    <a:pt x="27536" y="265787"/>
                    <a:pt x="69440" y="266984"/>
                  </a:cubicBezTo>
                  <a:lnTo>
                    <a:pt x="70637" y="266984"/>
                  </a:lnTo>
                  <a:cubicBezTo>
                    <a:pt x="110146" y="266984"/>
                    <a:pt x="160430" y="239448"/>
                    <a:pt x="164022" y="235856"/>
                  </a:cubicBezTo>
                  <a:lnTo>
                    <a:pt x="167614" y="229870"/>
                  </a:lnTo>
                  <a:lnTo>
                    <a:pt x="181980" y="263393"/>
                  </a:lnTo>
                  <a:lnTo>
                    <a:pt x="221489" y="263393"/>
                  </a:lnTo>
                  <a:lnTo>
                    <a:pt x="221489" y="79018"/>
                  </a:lnTo>
                  <a:cubicBezTo>
                    <a:pt x="222686" y="26339"/>
                    <a:pt x="193953" y="1197"/>
                    <a:pt x="136485" y="0"/>
                  </a:cubicBezTo>
                  <a:moveTo>
                    <a:pt x="171205" y="199939"/>
                  </a:moveTo>
                  <a:lnTo>
                    <a:pt x="168811" y="201136"/>
                  </a:lnTo>
                  <a:cubicBezTo>
                    <a:pt x="166416" y="202333"/>
                    <a:pt x="116132" y="223884"/>
                    <a:pt x="83807" y="223884"/>
                  </a:cubicBezTo>
                  <a:cubicBezTo>
                    <a:pt x="70637" y="223884"/>
                    <a:pt x="53876" y="220292"/>
                    <a:pt x="53876" y="193953"/>
                  </a:cubicBezTo>
                  <a:lnTo>
                    <a:pt x="53876" y="175994"/>
                  </a:lnTo>
                  <a:cubicBezTo>
                    <a:pt x="53876" y="156838"/>
                    <a:pt x="63454" y="146063"/>
                    <a:pt x="81412" y="143669"/>
                  </a:cubicBezTo>
                  <a:lnTo>
                    <a:pt x="171205" y="137683"/>
                  </a:lnTo>
                  <a:lnTo>
                    <a:pt x="171205" y="199939"/>
                  </a:lnTo>
                  <a:close/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1E2D52C-6514-BF0F-A365-E5612DD63BD7}"/>
                </a:ext>
              </a:extLst>
            </p:cNvPr>
            <p:cNvSpPr/>
            <p:nvPr/>
          </p:nvSpPr>
          <p:spPr>
            <a:xfrm>
              <a:off x="10127406" y="307729"/>
              <a:ext cx="240645" cy="264589"/>
            </a:xfrm>
            <a:custGeom>
              <a:avLst/>
              <a:gdLst>
                <a:gd name="connsiteX0" fmla="*/ 80215 w 240645"/>
                <a:gd name="connsiteY0" fmla="*/ 217898 h 264589"/>
                <a:gd name="connsiteX1" fmla="*/ 75426 w 240645"/>
                <a:gd name="connsiteY1" fmla="*/ 211911 h 264589"/>
                <a:gd name="connsiteX2" fmla="*/ 75426 w 240645"/>
                <a:gd name="connsiteY2" fmla="*/ 209517 h 264589"/>
                <a:gd name="connsiteX3" fmla="*/ 77821 w 240645"/>
                <a:gd name="connsiteY3" fmla="*/ 207122 h 264589"/>
                <a:gd name="connsiteX4" fmla="*/ 229870 w 240645"/>
                <a:gd name="connsiteY4" fmla="*/ 38312 h 264589"/>
                <a:gd name="connsiteX5" fmla="*/ 213109 w 240645"/>
                <a:gd name="connsiteY5" fmla="*/ 0 h 264589"/>
                <a:gd name="connsiteX6" fmla="*/ 15564 w 240645"/>
                <a:gd name="connsiteY6" fmla="*/ 0 h 264589"/>
                <a:gd name="connsiteX7" fmla="*/ 15564 w 240645"/>
                <a:gd name="connsiteY7" fmla="*/ 46692 h 264589"/>
                <a:gd name="connsiteX8" fmla="*/ 148458 w 240645"/>
                <a:gd name="connsiteY8" fmla="*/ 46692 h 264589"/>
                <a:gd name="connsiteX9" fmla="*/ 150852 w 240645"/>
                <a:gd name="connsiteY9" fmla="*/ 46692 h 264589"/>
                <a:gd name="connsiteX10" fmla="*/ 155641 w 240645"/>
                <a:gd name="connsiteY10" fmla="*/ 51481 h 264589"/>
                <a:gd name="connsiteX11" fmla="*/ 154444 w 240645"/>
                <a:gd name="connsiteY11" fmla="*/ 53876 h 264589"/>
                <a:gd name="connsiteX12" fmla="*/ 152049 w 240645"/>
                <a:gd name="connsiteY12" fmla="*/ 56270 h 264589"/>
                <a:gd name="connsiteX13" fmla="*/ 0 w 240645"/>
                <a:gd name="connsiteY13" fmla="*/ 226278 h 264589"/>
                <a:gd name="connsiteX14" fmla="*/ 16761 w 240645"/>
                <a:gd name="connsiteY14" fmla="*/ 264590 h 264589"/>
                <a:gd name="connsiteX15" fmla="*/ 240645 w 240645"/>
                <a:gd name="connsiteY15" fmla="*/ 264590 h 264589"/>
                <a:gd name="connsiteX16" fmla="*/ 240645 w 240645"/>
                <a:gd name="connsiteY16" fmla="*/ 217898 h 264589"/>
                <a:gd name="connsiteX17" fmla="*/ 81412 w 240645"/>
                <a:gd name="connsiteY17" fmla="*/ 217898 h 264589"/>
                <a:gd name="connsiteX18" fmla="*/ 80215 w 240645"/>
                <a:gd name="connsiteY18" fmla="*/ 217898 h 26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0645" h="264589">
                  <a:moveTo>
                    <a:pt x="80215" y="217898"/>
                  </a:moveTo>
                  <a:cubicBezTo>
                    <a:pt x="77821" y="217898"/>
                    <a:pt x="75426" y="215503"/>
                    <a:pt x="75426" y="211911"/>
                  </a:cubicBezTo>
                  <a:cubicBezTo>
                    <a:pt x="75426" y="210714"/>
                    <a:pt x="75426" y="210714"/>
                    <a:pt x="75426" y="209517"/>
                  </a:cubicBezTo>
                  <a:lnTo>
                    <a:pt x="77821" y="207122"/>
                  </a:lnTo>
                  <a:lnTo>
                    <a:pt x="229870" y="38312"/>
                  </a:lnTo>
                  <a:lnTo>
                    <a:pt x="213109" y="0"/>
                  </a:lnTo>
                  <a:lnTo>
                    <a:pt x="15564" y="0"/>
                  </a:lnTo>
                  <a:lnTo>
                    <a:pt x="15564" y="46692"/>
                  </a:lnTo>
                  <a:lnTo>
                    <a:pt x="148458" y="46692"/>
                  </a:lnTo>
                  <a:lnTo>
                    <a:pt x="150852" y="46692"/>
                  </a:lnTo>
                  <a:cubicBezTo>
                    <a:pt x="153247" y="47890"/>
                    <a:pt x="155641" y="49087"/>
                    <a:pt x="155641" y="51481"/>
                  </a:cubicBezTo>
                  <a:cubicBezTo>
                    <a:pt x="155641" y="52679"/>
                    <a:pt x="155641" y="53876"/>
                    <a:pt x="154444" y="53876"/>
                  </a:cubicBezTo>
                  <a:lnTo>
                    <a:pt x="152049" y="56270"/>
                  </a:lnTo>
                  <a:lnTo>
                    <a:pt x="0" y="226278"/>
                  </a:lnTo>
                  <a:lnTo>
                    <a:pt x="16761" y="264590"/>
                  </a:lnTo>
                  <a:lnTo>
                    <a:pt x="240645" y="264590"/>
                  </a:lnTo>
                  <a:lnTo>
                    <a:pt x="240645" y="217898"/>
                  </a:lnTo>
                  <a:lnTo>
                    <a:pt x="81412" y="217898"/>
                  </a:lnTo>
                  <a:lnTo>
                    <a:pt x="80215" y="217898"/>
                  </a:lnTo>
                  <a:close/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19258AC-7738-9433-F05C-F5D56E1B75AC}"/>
                </a:ext>
              </a:extLst>
            </p:cNvPr>
            <p:cNvSpPr/>
            <p:nvPr/>
          </p:nvSpPr>
          <p:spPr>
            <a:xfrm>
              <a:off x="11344998" y="300545"/>
              <a:ext cx="101765" cy="271773"/>
            </a:xfrm>
            <a:custGeom>
              <a:avLst/>
              <a:gdLst>
                <a:gd name="connsiteX0" fmla="*/ 57468 w 101765"/>
                <a:gd name="connsiteY0" fmla="*/ 19156 h 271773"/>
                <a:gd name="connsiteX1" fmla="*/ 41903 w 101765"/>
                <a:gd name="connsiteY1" fmla="*/ 13170 h 271773"/>
                <a:gd name="connsiteX2" fmla="*/ 39509 w 101765"/>
                <a:gd name="connsiteY2" fmla="*/ 9578 h 271773"/>
                <a:gd name="connsiteX3" fmla="*/ 35917 w 101765"/>
                <a:gd name="connsiteY3" fmla="*/ 4789 h 271773"/>
                <a:gd name="connsiteX4" fmla="*/ 0 w 101765"/>
                <a:gd name="connsiteY4" fmla="*/ 11972 h 271773"/>
                <a:gd name="connsiteX5" fmla="*/ 0 w 101765"/>
                <a:gd name="connsiteY5" fmla="*/ 14367 h 271773"/>
                <a:gd name="connsiteX6" fmla="*/ 0 w 101765"/>
                <a:gd name="connsiteY6" fmla="*/ 271773 h 271773"/>
                <a:gd name="connsiteX7" fmla="*/ 52679 w 101765"/>
                <a:gd name="connsiteY7" fmla="*/ 271773 h 271773"/>
                <a:gd name="connsiteX8" fmla="*/ 52679 w 101765"/>
                <a:gd name="connsiteY8" fmla="*/ 63454 h 271773"/>
                <a:gd name="connsiteX9" fmla="*/ 62257 w 101765"/>
                <a:gd name="connsiteY9" fmla="*/ 51481 h 271773"/>
                <a:gd name="connsiteX10" fmla="*/ 98174 w 101765"/>
                <a:gd name="connsiteY10" fmla="*/ 45495 h 271773"/>
                <a:gd name="connsiteX11" fmla="*/ 101765 w 101765"/>
                <a:gd name="connsiteY11" fmla="*/ 0 h 271773"/>
                <a:gd name="connsiteX12" fmla="*/ 90990 w 101765"/>
                <a:gd name="connsiteY12" fmla="*/ 2394 h 271773"/>
                <a:gd name="connsiteX13" fmla="*/ 57468 w 101765"/>
                <a:gd name="connsiteY13" fmla="*/ 19156 h 27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1765" h="271773">
                  <a:moveTo>
                    <a:pt x="57468" y="19156"/>
                  </a:moveTo>
                  <a:cubicBezTo>
                    <a:pt x="50284" y="25142"/>
                    <a:pt x="47890" y="21550"/>
                    <a:pt x="41903" y="13170"/>
                  </a:cubicBezTo>
                  <a:lnTo>
                    <a:pt x="39509" y="9578"/>
                  </a:lnTo>
                  <a:cubicBezTo>
                    <a:pt x="38312" y="7183"/>
                    <a:pt x="37114" y="5986"/>
                    <a:pt x="35917" y="4789"/>
                  </a:cubicBezTo>
                  <a:lnTo>
                    <a:pt x="0" y="11972"/>
                  </a:lnTo>
                  <a:cubicBezTo>
                    <a:pt x="0" y="13170"/>
                    <a:pt x="0" y="13170"/>
                    <a:pt x="0" y="14367"/>
                  </a:cubicBezTo>
                  <a:lnTo>
                    <a:pt x="0" y="271773"/>
                  </a:lnTo>
                  <a:lnTo>
                    <a:pt x="52679" y="271773"/>
                  </a:lnTo>
                  <a:lnTo>
                    <a:pt x="52679" y="63454"/>
                  </a:lnTo>
                  <a:cubicBezTo>
                    <a:pt x="52679" y="53876"/>
                    <a:pt x="52679" y="53876"/>
                    <a:pt x="62257" y="51481"/>
                  </a:cubicBezTo>
                  <a:cubicBezTo>
                    <a:pt x="67045" y="50284"/>
                    <a:pt x="86201" y="46692"/>
                    <a:pt x="98174" y="45495"/>
                  </a:cubicBezTo>
                  <a:lnTo>
                    <a:pt x="101765" y="0"/>
                  </a:lnTo>
                  <a:cubicBezTo>
                    <a:pt x="99371" y="0"/>
                    <a:pt x="95779" y="1197"/>
                    <a:pt x="90990" y="2394"/>
                  </a:cubicBezTo>
                  <a:cubicBezTo>
                    <a:pt x="76623" y="5986"/>
                    <a:pt x="64651" y="14367"/>
                    <a:pt x="57468" y="19156"/>
                  </a:cubicBezTo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77F983E-1D59-1402-422F-B0C04429B4A6}"/>
                </a:ext>
              </a:extLst>
            </p:cNvPr>
            <p:cNvSpPr/>
            <p:nvPr/>
          </p:nvSpPr>
          <p:spPr>
            <a:xfrm>
              <a:off x="10690108" y="305264"/>
              <a:ext cx="325649" cy="267054"/>
            </a:xfrm>
            <a:custGeom>
              <a:avLst/>
              <a:gdLst>
                <a:gd name="connsiteX0" fmla="*/ 259801 w 325649"/>
                <a:gd name="connsiteY0" fmla="*/ 70 h 267054"/>
                <a:gd name="connsiteX1" fmla="*/ 179586 w 325649"/>
                <a:gd name="connsiteY1" fmla="*/ 22818 h 267054"/>
                <a:gd name="connsiteX2" fmla="*/ 124513 w 325649"/>
                <a:gd name="connsiteY2" fmla="*/ 70 h 267054"/>
                <a:gd name="connsiteX3" fmla="*/ 44298 w 325649"/>
                <a:gd name="connsiteY3" fmla="*/ 22818 h 267054"/>
                <a:gd name="connsiteX4" fmla="*/ 35917 w 325649"/>
                <a:gd name="connsiteY4" fmla="*/ 70 h 267054"/>
                <a:gd name="connsiteX5" fmla="*/ 35917 w 325649"/>
                <a:gd name="connsiteY5" fmla="*/ 70 h 267054"/>
                <a:gd name="connsiteX6" fmla="*/ 0 w 325649"/>
                <a:gd name="connsiteY6" fmla="*/ 7254 h 267054"/>
                <a:gd name="connsiteX7" fmla="*/ 0 w 325649"/>
                <a:gd name="connsiteY7" fmla="*/ 9648 h 267054"/>
                <a:gd name="connsiteX8" fmla="*/ 0 w 325649"/>
                <a:gd name="connsiteY8" fmla="*/ 267055 h 267054"/>
                <a:gd name="connsiteX9" fmla="*/ 52679 w 325649"/>
                <a:gd name="connsiteY9" fmla="*/ 267055 h 267054"/>
                <a:gd name="connsiteX10" fmla="*/ 52679 w 325649"/>
                <a:gd name="connsiteY10" fmla="*/ 58735 h 267054"/>
                <a:gd name="connsiteX11" fmla="*/ 52679 w 325649"/>
                <a:gd name="connsiteY11" fmla="*/ 58735 h 267054"/>
                <a:gd name="connsiteX12" fmla="*/ 134091 w 325649"/>
                <a:gd name="connsiteY12" fmla="*/ 80285 h 267054"/>
                <a:gd name="connsiteX13" fmla="*/ 134091 w 325649"/>
                <a:gd name="connsiteY13" fmla="*/ 265857 h 267054"/>
                <a:gd name="connsiteX14" fmla="*/ 134091 w 325649"/>
                <a:gd name="connsiteY14" fmla="*/ 267055 h 267054"/>
                <a:gd name="connsiteX15" fmla="*/ 189164 w 325649"/>
                <a:gd name="connsiteY15" fmla="*/ 267055 h 267054"/>
                <a:gd name="connsiteX16" fmla="*/ 189164 w 325649"/>
                <a:gd name="connsiteY16" fmla="*/ 265857 h 267054"/>
                <a:gd name="connsiteX17" fmla="*/ 189164 w 325649"/>
                <a:gd name="connsiteY17" fmla="*/ 62327 h 267054"/>
                <a:gd name="connsiteX18" fmla="*/ 189164 w 325649"/>
                <a:gd name="connsiteY18" fmla="*/ 57538 h 267054"/>
                <a:gd name="connsiteX19" fmla="*/ 270576 w 325649"/>
                <a:gd name="connsiteY19" fmla="*/ 79088 h 267054"/>
                <a:gd name="connsiteX20" fmla="*/ 270576 w 325649"/>
                <a:gd name="connsiteY20" fmla="*/ 264660 h 267054"/>
                <a:gd name="connsiteX21" fmla="*/ 270576 w 325649"/>
                <a:gd name="connsiteY21" fmla="*/ 265857 h 267054"/>
                <a:gd name="connsiteX22" fmla="*/ 325649 w 325649"/>
                <a:gd name="connsiteY22" fmla="*/ 265857 h 267054"/>
                <a:gd name="connsiteX23" fmla="*/ 325649 w 325649"/>
                <a:gd name="connsiteY23" fmla="*/ 264660 h 267054"/>
                <a:gd name="connsiteX24" fmla="*/ 325649 w 325649"/>
                <a:gd name="connsiteY24" fmla="*/ 62327 h 267054"/>
                <a:gd name="connsiteX25" fmla="*/ 259801 w 325649"/>
                <a:gd name="connsiteY25" fmla="*/ 70 h 267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25649" h="267054">
                  <a:moveTo>
                    <a:pt x="259801" y="70"/>
                  </a:moveTo>
                  <a:cubicBezTo>
                    <a:pt x="227475" y="-1127"/>
                    <a:pt x="196347" y="13240"/>
                    <a:pt x="179586" y="22818"/>
                  </a:cubicBezTo>
                  <a:cubicBezTo>
                    <a:pt x="166416" y="70"/>
                    <a:pt x="140077" y="70"/>
                    <a:pt x="124513" y="70"/>
                  </a:cubicBezTo>
                  <a:cubicBezTo>
                    <a:pt x="92187" y="70"/>
                    <a:pt x="61059" y="14437"/>
                    <a:pt x="44298" y="22818"/>
                  </a:cubicBezTo>
                  <a:lnTo>
                    <a:pt x="35917" y="70"/>
                  </a:lnTo>
                  <a:cubicBezTo>
                    <a:pt x="35917" y="70"/>
                    <a:pt x="35917" y="70"/>
                    <a:pt x="35917" y="70"/>
                  </a:cubicBezTo>
                  <a:lnTo>
                    <a:pt x="0" y="7254"/>
                  </a:lnTo>
                  <a:lnTo>
                    <a:pt x="0" y="9648"/>
                  </a:lnTo>
                  <a:lnTo>
                    <a:pt x="0" y="267055"/>
                  </a:lnTo>
                  <a:lnTo>
                    <a:pt x="52679" y="267055"/>
                  </a:lnTo>
                  <a:lnTo>
                    <a:pt x="52679" y="58735"/>
                  </a:lnTo>
                  <a:lnTo>
                    <a:pt x="52679" y="58735"/>
                  </a:lnTo>
                  <a:cubicBezTo>
                    <a:pt x="63454" y="51552"/>
                    <a:pt x="132894" y="6056"/>
                    <a:pt x="134091" y="80285"/>
                  </a:cubicBezTo>
                  <a:lnTo>
                    <a:pt x="134091" y="265857"/>
                  </a:lnTo>
                  <a:lnTo>
                    <a:pt x="134091" y="267055"/>
                  </a:lnTo>
                  <a:lnTo>
                    <a:pt x="189164" y="267055"/>
                  </a:lnTo>
                  <a:lnTo>
                    <a:pt x="189164" y="265857"/>
                  </a:lnTo>
                  <a:lnTo>
                    <a:pt x="189164" y="62327"/>
                  </a:lnTo>
                  <a:cubicBezTo>
                    <a:pt x="189164" y="61130"/>
                    <a:pt x="189164" y="59932"/>
                    <a:pt x="189164" y="57538"/>
                  </a:cubicBezTo>
                  <a:cubicBezTo>
                    <a:pt x="199939" y="50354"/>
                    <a:pt x="269379" y="6056"/>
                    <a:pt x="270576" y="79088"/>
                  </a:cubicBezTo>
                  <a:lnTo>
                    <a:pt x="270576" y="264660"/>
                  </a:lnTo>
                  <a:lnTo>
                    <a:pt x="270576" y="265857"/>
                  </a:lnTo>
                  <a:lnTo>
                    <a:pt x="325649" y="265857"/>
                  </a:lnTo>
                  <a:lnTo>
                    <a:pt x="325649" y="264660"/>
                  </a:lnTo>
                  <a:lnTo>
                    <a:pt x="325649" y="62327"/>
                  </a:lnTo>
                  <a:cubicBezTo>
                    <a:pt x="324452" y="70"/>
                    <a:pt x="281351" y="70"/>
                    <a:pt x="259801" y="70"/>
                  </a:cubicBezTo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8CCE740-DEB7-4B3B-B179-43A2D4725E05}"/>
                </a:ext>
              </a:extLst>
            </p:cNvPr>
            <p:cNvSpPr/>
            <p:nvPr/>
          </p:nvSpPr>
          <p:spPr>
            <a:xfrm>
              <a:off x="11861008" y="136524"/>
              <a:ext cx="125710" cy="160430"/>
            </a:xfrm>
            <a:custGeom>
              <a:avLst/>
              <a:gdLst>
                <a:gd name="connsiteX0" fmla="*/ 113738 w 125710"/>
                <a:gd name="connsiteY0" fmla="*/ 29931 h 160430"/>
                <a:gd name="connsiteX1" fmla="*/ 3592 w 125710"/>
                <a:gd name="connsiteY1" fmla="*/ 0 h 160430"/>
                <a:gd name="connsiteX2" fmla="*/ 0 w 125710"/>
                <a:gd name="connsiteY2" fmla="*/ 0 h 160430"/>
                <a:gd name="connsiteX3" fmla="*/ 0 w 125710"/>
                <a:gd name="connsiteY3" fmla="*/ 160430 h 160430"/>
                <a:gd name="connsiteX4" fmla="*/ 125710 w 125710"/>
                <a:gd name="connsiteY4" fmla="*/ 160430 h 160430"/>
                <a:gd name="connsiteX5" fmla="*/ 125710 w 125710"/>
                <a:gd name="connsiteY5" fmla="*/ 44298 h 160430"/>
                <a:gd name="connsiteX6" fmla="*/ 113738 w 125710"/>
                <a:gd name="connsiteY6" fmla="*/ 29931 h 160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710" h="160430">
                  <a:moveTo>
                    <a:pt x="113738" y="29931"/>
                  </a:moveTo>
                  <a:lnTo>
                    <a:pt x="3592" y="0"/>
                  </a:lnTo>
                  <a:cubicBezTo>
                    <a:pt x="2394" y="0"/>
                    <a:pt x="1197" y="0"/>
                    <a:pt x="0" y="0"/>
                  </a:cubicBezTo>
                  <a:lnTo>
                    <a:pt x="0" y="160430"/>
                  </a:lnTo>
                  <a:lnTo>
                    <a:pt x="125710" y="160430"/>
                  </a:lnTo>
                  <a:lnTo>
                    <a:pt x="125710" y="44298"/>
                  </a:lnTo>
                  <a:cubicBezTo>
                    <a:pt x="124513" y="37114"/>
                    <a:pt x="120921" y="31128"/>
                    <a:pt x="113738" y="29931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C14C1285-CE93-73D8-E68A-0CD49FC2565E}"/>
                </a:ext>
              </a:extLst>
            </p:cNvPr>
            <p:cNvSpPr/>
            <p:nvPr/>
          </p:nvSpPr>
          <p:spPr>
            <a:xfrm>
              <a:off x="11734101" y="296954"/>
              <a:ext cx="125710" cy="161627"/>
            </a:xfrm>
            <a:custGeom>
              <a:avLst/>
              <a:gdLst>
                <a:gd name="connsiteX0" fmla="*/ 1197 w 125710"/>
                <a:gd name="connsiteY0" fmla="*/ 9578 h 161627"/>
                <a:gd name="connsiteX1" fmla="*/ 16761 w 125710"/>
                <a:gd name="connsiteY1" fmla="*/ 64651 h 161627"/>
                <a:gd name="connsiteX2" fmla="*/ 118527 w 125710"/>
                <a:gd name="connsiteY2" fmla="*/ 159233 h 161627"/>
                <a:gd name="connsiteX3" fmla="*/ 125710 w 125710"/>
                <a:gd name="connsiteY3" fmla="*/ 161627 h 161627"/>
                <a:gd name="connsiteX4" fmla="*/ 125710 w 125710"/>
                <a:gd name="connsiteY4" fmla="*/ 0 h 161627"/>
                <a:gd name="connsiteX5" fmla="*/ 0 w 125710"/>
                <a:gd name="connsiteY5" fmla="*/ 0 h 161627"/>
                <a:gd name="connsiteX6" fmla="*/ 0 w 125710"/>
                <a:gd name="connsiteY6" fmla="*/ 9578 h 16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710" h="161627">
                  <a:moveTo>
                    <a:pt x="1197" y="9578"/>
                  </a:moveTo>
                  <a:cubicBezTo>
                    <a:pt x="1197" y="28734"/>
                    <a:pt x="5986" y="49087"/>
                    <a:pt x="16761" y="64651"/>
                  </a:cubicBezTo>
                  <a:cubicBezTo>
                    <a:pt x="33523" y="89793"/>
                    <a:pt x="64651" y="128105"/>
                    <a:pt x="118527" y="159233"/>
                  </a:cubicBezTo>
                  <a:cubicBezTo>
                    <a:pt x="120921" y="160430"/>
                    <a:pt x="123316" y="161627"/>
                    <a:pt x="125710" y="161627"/>
                  </a:cubicBezTo>
                  <a:lnTo>
                    <a:pt x="125710" y="0"/>
                  </a:lnTo>
                  <a:lnTo>
                    <a:pt x="0" y="0"/>
                  </a:lnTo>
                  <a:lnTo>
                    <a:pt x="0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</p:grpSp>
    </p:spTree>
    <p:extLst>
      <p:ext uri="{BB962C8B-B14F-4D97-AF65-F5344CB8AC3E}">
        <p14:creationId xmlns:p14="http://schemas.microsoft.com/office/powerpoint/2010/main" val="17382476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FA370-3BD9-674C-68B5-BB9E10CC9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13" y="361564"/>
            <a:ext cx="9229436" cy="64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60F63-3A3C-DE8A-6753-85D4F9A17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79D63-053D-2110-8BA3-81786DCAF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05CDB-C168-E85A-FEF2-E00FC3D8A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7107-F895-4B10-8B60-DEB006E3E71F}" type="slidenum">
              <a:rPr lang="en-KE" smtClean="0"/>
              <a:t>‹#›</a:t>
            </a:fld>
            <a:endParaRPr lang="en-KE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C1A1BAA-33EC-57C5-093B-893966DC5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80000" y="288000"/>
            <a:ext cx="1855721" cy="5746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A04A76F-433D-61B0-2E94-E97866D92E2E}"/>
              </a:ext>
            </a:extLst>
          </p:cNvPr>
          <p:cNvSpPr/>
          <p:nvPr userDrawn="1"/>
        </p:nvSpPr>
        <p:spPr>
          <a:xfrm>
            <a:off x="593814" y="1116918"/>
            <a:ext cx="11004372" cy="36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1495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6251A-C7FC-862E-D966-A04144B2A9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8C6137-4F4D-B60C-7EE2-86BDD541A8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F3066-3ABB-3944-62C6-652CAE4B80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F17107-F895-4B10-8B60-DEB006E3E71F}" type="slidenum">
              <a:rPr lang="en-KE" smtClean="0"/>
              <a:pPr/>
              <a:t>‹#›</a:t>
            </a:fld>
            <a:endParaRPr lang="en-K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D319D4D-A34F-CD15-720F-7EA9C325E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80000" y="288000"/>
            <a:ext cx="1855721" cy="57467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4BEBD54-C670-F715-E99B-531064C6C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814" y="1805871"/>
            <a:ext cx="10515600" cy="4234614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9E4004B-E96A-1A21-3AD2-DB96A5E823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3725" y="1187385"/>
            <a:ext cx="8550275" cy="512019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1E98C-1D74-A2B0-64C0-37E47814FE61}"/>
              </a:ext>
            </a:extLst>
          </p:cNvPr>
          <p:cNvSpPr/>
          <p:nvPr userDrawn="1"/>
        </p:nvSpPr>
        <p:spPr>
          <a:xfrm>
            <a:off x="593814" y="1116918"/>
            <a:ext cx="11004372" cy="36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0246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E9D262-E09A-4937-A105-E81E0425B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FEB9D-B598-924C-1851-E77FE965A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7107-F895-4B10-8B60-DEB006E3E71F}" type="slidenum">
              <a:rPr lang="en-KE" smtClean="0"/>
              <a:t>‹#›</a:t>
            </a:fld>
            <a:endParaRPr lang="en-KE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4F3B61-0DC6-4BA7-BAFF-3416BC81C4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80000" y="288000"/>
            <a:ext cx="1855721" cy="5746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3B2149-3DB4-EEA3-6127-E5B9EA492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28990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E9D262-E09A-4937-A105-E81E0425B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FEB9D-B598-924C-1851-E77FE965A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7107-F895-4B10-8B60-DEB006E3E71F}" type="slidenum">
              <a:rPr lang="en-KE" smtClean="0"/>
              <a:t>‹#›</a:t>
            </a:fld>
            <a:endParaRPr lang="en-KE"/>
          </a:p>
        </p:txBody>
      </p:sp>
      <p:grpSp>
        <p:nvGrpSpPr>
          <p:cNvPr id="6" name="Graphic 5">
            <a:extLst>
              <a:ext uri="{FF2B5EF4-FFF2-40B4-BE49-F238E27FC236}">
                <a16:creationId xmlns:a16="http://schemas.microsoft.com/office/drawing/2014/main" id="{CDCFB97D-3D94-C76E-9C45-0013EB7BD3DB}"/>
              </a:ext>
            </a:extLst>
          </p:cNvPr>
          <p:cNvGrpSpPr/>
          <p:nvPr userDrawn="1"/>
        </p:nvGrpSpPr>
        <p:grpSpPr>
          <a:xfrm>
            <a:off x="10080000" y="288000"/>
            <a:ext cx="1859312" cy="579463"/>
            <a:chOff x="10127406" y="136524"/>
            <a:chExt cx="1859312" cy="57946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56687AB-FA49-C0E1-E014-84D27FE52728}"/>
                </a:ext>
              </a:extLst>
            </p:cNvPr>
            <p:cNvSpPr/>
            <p:nvPr/>
          </p:nvSpPr>
          <p:spPr>
            <a:xfrm>
              <a:off x="10691305" y="620208"/>
              <a:ext cx="53875" cy="74228"/>
            </a:xfrm>
            <a:custGeom>
              <a:avLst/>
              <a:gdLst>
                <a:gd name="connsiteX0" fmla="*/ 7183 w 53875"/>
                <a:gd name="connsiteY0" fmla="*/ 5986 h 74228"/>
                <a:gd name="connsiteX1" fmla="*/ 0 w 53875"/>
                <a:gd name="connsiteY1" fmla="*/ 5986 h 74228"/>
                <a:gd name="connsiteX2" fmla="*/ 0 w 53875"/>
                <a:gd name="connsiteY2" fmla="*/ 0 h 74228"/>
                <a:gd name="connsiteX3" fmla="*/ 31128 w 53875"/>
                <a:gd name="connsiteY3" fmla="*/ 0 h 74228"/>
                <a:gd name="connsiteX4" fmla="*/ 53876 w 53875"/>
                <a:gd name="connsiteY4" fmla="*/ 22748 h 74228"/>
                <a:gd name="connsiteX5" fmla="*/ 31128 w 53875"/>
                <a:gd name="connsiteY5" fmla="*/ 45495 h 74228"/>
                <a:gd name="connsiteX6" fmla="*/ 14367 w 53875"/>
                <a:gd name="connsiteY6" fmla="*/ 45495 h 74228"/>
                <a:gd name="connsiteX7" fmla="*/ 14367 w 53875"/>
                <a:gd name="connsiteY7" fmla="*/ 74229 h 74228"/>
                <a:gd name="connsiteX8" fmla="*/ 7183 w 53875"/>
                <a:gd name="connsiteY8" fmla="*/ 74229 h 74228"/>
                <a:gd name="connsiteX9" fmla="*/ 7183 w 53875"/>
                <a:gd name="connsiteY9" fmla="*/ 5986 h 74228"/>
                <a:gd name="connsiteX10" fmla="*/ 31128 w 53875"/>
                <a:gd name="connsiteY10" fmla="*/ 38312 h 74228"/>
                <a:gd name="connsiteX11" fmla="*/ 47890 w 53875"/>
                <a:gd name="connsiteY11" fmla="*/ 21550 h 74228"/>
                <a:gd name="connsiteX12" fmla="*/ 31128 w 53875"/>
                <a:gd name="connsiteY12" fmla="*/ 5986 h 74228"/>
                <a:gd name="connsiteX13" fmla="*/ 14367 w 53875"/>
                <a:gd name="connsiteY13" fmla="*/ 5986 h 74228"/>
                <a:gd name="connsiteX14" fmla="*/ 14367 w 53875"/>
                <a:gd name="connsiteY14" fmla="*/ 38312 h 74228"/>
                <a:gd name="connsiteX15" fmla="*/ 31128 w 53875"/>
                <a:gd name="connsiteY15" fmla="*/ 38312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3875" h="74228">
                  <a:moveTo>
                    <a:pt x="7183" y="5986"/>
                  </a:moveTo>
                  <a:lnTo>
                    <a:pt x="0" y="5986"/>
                  </a:lnTo>
                  <a:lnTo>
                    <a:pt x="0" y="0"/>
                  </a:lnTo>
                  <a:lnTo>
                    <a:pt x="31128" y="0"/>
                  </a:lnTo>
                  <a:cubicBezTo>
                    <a:pt x="44298" y="0"/>
                    <a:pt x="53876" y="8381"/>
                    <a:pt x="53876" y="22748"/>
                  </a:cubicBezTo>
                  <a:cubicBezTo>
                    <a:pt x="53876" y="37114"/>
                    <a:pt x="44298" y="45495"/>
                    <a:pt x="31128" y="45495"/>
                  </a:cubicBezTo>
                  <a:lnTo>
                    <a:pt x="14367" y="45495"/>
                  </a:lnTo>
                  <a:lnTo>
                    <a:pt x="14367" y="74229"/>
                  </a:lnTo>
                  <a:lnTo>
                    <a:pt x="7183" y="74229"/>
                  </a:lnTo>
                  <a:lnTo>
                    <a:pt x="7183" y="5986"/>
                  </a:lnTo>
                  <a:close/>
                  <a:moveTo>
                    <a:pt x="31128" y="38312"/>
                  </a:moveTo>
                  <a:cubicBezTo>
                    <a:pt x="40706" y="38312"/>
                    <a:pt x="47890" y="32325"/>
                    <a:pt x="47890" y="21550"/>
                  </a:cubicBezTo>
                  <a:cubicBezTo>
                    <a:pt x="47890" y="11972"/>
                    <a:pt x="41903" y="5986"/>
                    <a:pt x="31128" y="5986"/>
                  </a:cubicBezTo>
                  <a:lnTo>
                    <a:pt x="14367" y="5986"/>
                  </a:lnTo>
                  <a:lnTo>
                    <a:pt x="14367" y="38312"/>
                  </a:lnTo>
                  <a:lnTo>
                    <a:pt x="31128" y="38312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4350DC3-AB18-CDF8-2930-4188BB68BFAD}"/>
                </a:ext>
              </a:extLst>
            </p:cNvPr>
            <p:cNvSpPr/>
            <p:nvPr/>
          </p:nvSpPr>
          <p:spPr>
            <a:xfrm>
              <a:off x="10752289" y="639364"/>
              <a:ext cx="56345" cy="56270"/>
            </a:xfrm>
            <a:custGeom>
              <a:avLst/>
              <a:gdLst>
                <a:gd name="connsiteX0" fmla="*/ 27612 w 56345"/>
                <a:gd name="connsiteY0" fmla="*/ 0 h 56270"/>
                <a:gd name="connsiteX1" fmla="*/ 56346 w 56345"/>
                <a:gd name="connsiteY1" fmla="*/ 27537 h 56270"/>
                <a:gd name="connsiteX2" fmla="*/ 28809 w 56345"/>
                <a:gd name="connsiteY2" fmla="*/ 56270 h 56270"/>
                <a:gd name="connsiteX3" fmla="*/ 76 w 56345"/>
                <a:gd name="connsiteY3" fmla="*/ 27537 h 56270"/>
                <a:gd name="connsiteX4" fmla="*/ 27612 w 56345"/>
                <a:gd name="connsiteY4" fmla="*/ 0 h 56270"/>
                <a:gd name="connsiteX5" fmla="*/ 27612 w 56345"/>
                <a:gd name="connsiteY5" fmla="*/ 49087 h 56270"/>
                <a:gd name="connsiteX6" fmla="*/ 47965 w 56345"/>
                <a:gd name="connsiteY6" fmla="*/ 27537 h 56270"/>
                <a:gd name="connsiteX7" fmla="*/ 27612 w 56345"/>
                <a:gd name="connsiteY7" fmla="*/ 5986 h 56270"/>
                <a:gd name="connsiteX8" fmla="*/ 7259 w 56345"/>
                <a:gd name="connsiteY8" fmla="*/ 27537 h 56270"/>
                <a:gd name="connsiteX9" fmla="*/ 27612 w 56345"/>
                <a:gd name="connsiteY9" fmla="*/ 49087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345" h="56270">
                  <a:moveTo>
                    <a:pt x="27612" y="0"/>
                  </a:moveTo>
                  <a:cubicBezTo>
                    <a:pt x="43176" y="0"/>
                    <a:pt x="56346" y="11972"/>
                    <a:pt x="56346" y="27537"/>
                  </a:cubicBezTo>
                  <a:cubicBezTo>
                    <a:pt x="56346" y="43101"/>
                    <a:pt x="43176" y="56270"/>
                    <a:pt x="28809" y="56270"/>
                  </a:cubicBezTo>
                  <a:cubicBezTo>
                    <a:pt x="13245" y="56270"/>
                    <a:pt x="76" y="44298"/>
                    <a:pt x="76" y="27537"/>
                  </a:cubicBezTo>
                  <a:cubicBezTo>
                    <a:pt x="-1122" y="11972"/>
                    <a:pt x="12048" y="0"/>
                    <a:pt x="27612" y="0"/>
                  </a:cubicBezTo>
                  <a:moveTo>
                    <a:pt x="27612" y="49087"/>
                  </a:moveTo>
                  <a:cubicBezTo>
                    <a:pt x="38387" y="49087"/>
                    <a:pt x="47965" y="39509"/>
                    <a:pt x="47965" y="27537"/>
                  </a:cubicBezTo>
                  <a:cubicBezTo>
                    <a:pt x="47965" y="15564"/>
                    <a:pt x="38387" y="5986"/>
                    <a:pt x="27612" y="5986"/>
                  </a:cubicBezTo>
                  <a:cubicBezTo>
                    <a:pt x="15640" y="5986"/>
                    <a:pt x="7259" y="15564"/>
                    <a:pt x="7259" y="27537"/>
                  </a:cubicBezTo>
                  <a:cubicBezTo>
                    <a:pt x="7259" y="39509"/>
                    <a:pt x="15640" y="49087"/>
                    <a:pt x="27612" y="49087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F67F241-E385-BC99-12E6-6A4CA8FFEF8E}"/>
                </a:ext>
              </a:extLst>
            </p:cNvPr>
            <p:cNvSpPr/>
            <p:nvPr/>
          </p:nvSpPr>
          <p:spPr>
            <a:xfrm>
              <a:off x="10813424" y="640561"/>
              <a:ext cx="83806" cy="53875"/>
            </a:xfrm>
            <a:custGeom>
              <a:avLst/>
              <a:gdLst>
                <a:gd name="connsiteX0" fmla="*/ 4789 w 83806"/>
                <a:gd name="connsiteY0" fmla="*/ 8381 h 53875"/>
                <a:gd name="connsiteX1" fmla="*/ 1197 w 83806"/>
                <a:gd name="connsiteY1" fmla="*/ 5986 h 53875"/>
                <a:gd name="connsiteX2" fmla="*/ 0 w 83806"/>
                <a:gd name="connsiteY2" fmla="*/ 5986 h 53875"/>
                <a:gd name="connsiteX3" fmla="*/ 0 w 83806"/>
                <a:gd name="connsiteY3" fmla="*/ 0 h 53875"/>
                <a:gd name="connsiteX4" fmla="*/ 3592 w 83806"/>
                <a:gd name="connsiteY4" fmla="*/ 0 h 53875"/>
                <a:gd name="connsiteX5" fmla="*/ 11972 w 83806"/>
                <a:gd name="connsiteY5" fmla="*/ 5986 h 53875"/>
                <a:gd name="connsiteX6" fmla="*/ 22748 w 83806"/>
                <a:gd name="connsiteY6" fmla="*/ 39509 h 53875"/>
                <a:gd name="connsiteX7" fmla="*/ 23945 w 83806"/>
                <a:gd name="connsiteY7" fmla="*/ 45495 h 53875"/>
                <a:gd name="connsiteX8" fmla="*/ 23945 w 83806"/>
                <a:gd name="connsiteY8" fmla="*/ 45495 h 53875"/>
                <a:gd name="connsiteX9" fmla="*/ 25142 w 83806"/>
                <a:gd name="connsiteY9" fmla="*/ 39509 h 53875"/>
                <a:gd name="connsiteX10" fmla="*/ 38312 w 83806"/>
                <a:gd name="connsiteY10" fmla="*/ 0 h 53875"/>
                <a:gd name="connsiteX11" fmla="*/ 45495 w 83806"/>
                <a:gd name="connsiteY11" fmla="*/ 0 h 53875"/>
                <a:gd name="connsiteX12" fmla="*/ 58665 w 83806"/>
                <a:gd name="connsiteY12" fmla="*/ 39509 h 53875"/>
                <a:gd name="connsiteX13" fmla="*/ 59862 w 83806"/>
                <a:gd name="connsiteY13" fmla="*/ 45495 h 53875"/>
                <a:gd name="connsiteX14" fmla="*/ 59862 w 83806"/>
                <a:gd name="connsiteY14" fmla="*/ 45495 h 53875"/>
                <a:gd name="connsiteX15" fmla="*/ 61059 w 83806"/>
                <a:gd name="connsiteY15" fmla="*/ 39509 h 53875"/>
                <a:gd name="connsiteX16" fmla="*/ 71834 w 83806"/>
                <a:gd name="connsiteY16" fmla="*/ 5986 h 53875"/>
                <a:gd name="connsiteX17" fmla="*/ 80215 w 83806"/>
                <a:gd name="connsiteY17" fmla="*/ 0 h 53875"/>
                <a:gd name="connsiteX18" fmla="*/ 83807 w 83806"/>
                <a:gd name="connsiteY18" fmla="*/ 0 h 53875"/>
                <a:gd name="connsiteX19" fmla="*/ 83807 w 83806"/>
                <a:gd name="connsiteY19" fmla="*/ 5986 h 53875"/>
                <a:gd name="connsiteX20" fmla="*/ 82609 w 83806"/>
                <a:gd name="connsiteY20" fmla="*/ 5986 h 53875"/>
                <a:gd name="connsiteX21" fmla="*/ 79018 w 83806"/>
                <a:gd name="connsiteY21" fmla="*/ 8381 h 53875"/>
                <a:gd name="connsiteX22" fmla="*/ 63454 w 83806"/>
                <a:gd name="connsiteY22" fmla="*/ 52679 h 53875"/>
                <a:gd name="connsiteX23" fmla="*/ 55073 w 83806"/>
                <a:gd name="connsiteY23" fmla="*/ 52679 h 53875"/>
                <a:gd name="connsiteX24" fmla="*/ 44298 w 83806"/>
                <a:gd name="connsiteY24" fmla="*/ 15564 h 53875"/>
                <a:gd name="connsiteX25" fmla="*/ 43101 w 83806"/>
                <a:gd name="connsiteY25" fmla="*/ 9578 h 53875"/>
                <a:gd name="connsiteX26" fmla="*/ 43101 w 83806"/>
                <a:gd name="connsiteY26" fmla="*/ 9578 h 53875"/>
                <a:gd name="connsiteX27" fmla="*/ 41903 w 83806"/>
                <a:gd name="connsiteY27" fmla="*/ 15564 h 53875"/>
                <a:gd name="connsiteX28" fmla="*/ 28734 w 83806"/>
                <a:gd name="connsiteY28" fmla="*/ 53876 h 53875"/>
                <a:gd name="connsiteX29" fmla="*/ 20353 w 83806"/>
                <a:gd name="connsiteY29" fmla="*/ 53876 h 53875"/>
                <a:gd name="connsiteX30" fmla="*/ 4789 w 83806"/>
                <a:gd name="connsiteY30" fmla="*/ 8381 h 5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3806" h="53875">
                  <a:moveTo>
                    <a:pt x="4789" y="8381"/>
                  </a:moveTo>
                  <a:cubicBezTo>
                    <a:pt x="3592" y="5986"/>
                    <a:pt x="2394" y="5986"/>
                    <a:pt x="1197" y="5986"/>
                  </a:cubicBezTo>
                  <a:lnTo>
                    <a:pt x="0" y="5986"/>
                  </a:lnTo>
                  <a:lnTo>
                    <a:pt x="0" y="0"/>
                  </a:lnTo>
                  <a:lnTo>
                    <a:pt x="3592" y="0"/>
                  </a:lnTo>
                  <a:cubicBezTo>
                    <a:pt x="8381" y="0"/>
                    <a:pt x="10775" y="1197"/>
                    <a:pt x="11972" y="5986"/>
                  </a:cubicBezTo>
                  <a:lnTo>
                    <a:pt x="22748" y="39509"/>
                  </a:lnTo>
                  <a:cubicBezTo>
                    <a:pt x="23945" y="41903"/>
                    <a:pt x="23945" y="45495"/>
                    <a:pt x="23945" y="45495"/>
                  </a:cubicBezTo>
                  <a:lnTo>
                    <a:pt x="23945" y="45495"/>
                  </a:lnTo>
                  <a:cubicBezTo>
                    <a:pt x="23945" y="45495"/>
                    <a:pt x="25142" y="41903"/>
                    <a:pt x="25142" y="39509"/>
                  </a:cubicBezTo>
                  <a:lnTo>
                    <a:pt x="38312" y="0"/>
                  </a:lnTo>
                  <a:lnTo>
                    <a:pt x="45495" y="0"/>
                  </a:lnTo>
                  <a:lnTo>
                    <a:pt x="58665" y="39509"/>
                  </a:lnTo>
                  <a:cubicBezTo>
                    <a:pt x="59862" y="41903"/>
                    <a:pt x="59862" y="45495"/>
                    <a:pt x="59862" y="45495"/>
                  </a:cubicBezTo>
                  <a:lnTo>
                    <a:pt x="59862" y="45495"/>
                  </a:lnTo>
                  <a:cubicBezTo>
                    <a:pt x="59862" y="45495"/>
                    <a:pt x="61059" y="41903"/>
                    <a:pt x="61059" y="39509"/>
                  </a:cubicBezTo>
                  <a:lnTo>
                    <a:pt x="71834" y="5986"/>
                  </a:lnTo>
                  <a:cubicBezTo>
                    <a:pt x="73032" y="1197"/>
                    <a:pt x="75426" y="0"/>
                    <a:pt x="80215" y="0"/>
                  </a:cubicBezTo>
                  <a:lnTo>
                    <a:pt x="83807" y="0"/>
                  </a:lnTo>
                  <a:lnTo>
                    <a:pt x="83807" y="5986"/>
                  </a:lnTo>
                  <a:lnTo>
                    <a:pt x="82609" y="5986"/>
                  </a:lnTo>
                  <a:cubicBezTo>
                    <a:pt x="81412" y="5986"/>
                    <a:pt x="79018" y="5986"/>
                    <a:pt x="79018" y="8381"/>
                  </a:cubicBezTo>
                  <a:lnTo>
                    <a:pt x="63454" y="52679"/>
                  </a:lnTo>
                  <a:lnTo>
                    <a:pt x="55073" y="52679"/>
                  </a:lnTo>
                  <a:lnTo>
                    <a:pt x="44298" y="15564"/>
                  </a:lnTo>
                  <a:cubicBezTo>
                    <a:pt x="43101" y="13170"/>
                    <a:pt x="43101" y="9578"/>
                    <a:pt x="43101" y="9578"/>
                  </a:cubicBezTo>
                  <a:lnTo>
                    <a:pt x="43101" y="9578"/>
                  </a:lnTo>
                  <a:cubicBezTo>
                    <a:pt x="43101" y="9578"/>
                    <a:pt x="41903" y="13170"/>
                    <a:pt x="41903" y="15564"/>
                  </a:cubicBezTo>
                  <a:lnTo>
                    <a:pt x="28734" y="53876"/>
                  </a:lnTo>
                  <a:lnTo>
                    <a:pt x="20353" y="53876"/>
                  </a:lnTo>
                  <a:lnTo>
                    <a:pt x="4789" y="8381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7265DA-A8AE-87C1-7D58-E65470EED8E1}"/>
                </a:ext>
              </a:extLst>
            </p:cNvPr>
            <p:cNvSpPr/>
            <p:nvPr/>
          </p:nvSpPr>
          <p:spPr>
            <a:xfrm>
              <a:off x="10904414" y="639364"/>
              <a:ext cx="49086" cy="56270"/>
            </a:xfrm>
            <a:custGeom>
              <a:avLst/>
              <a:gdLst>
                <a:gd name="connsiteX0" fmla="*/ 26339 w 49086"/>
                <a:gd name="connsiteY0" fmla="*/ 0 h 56270"/>
                <a:gd name="connsiteX1" fmla="*/ 49087 w 49086"/>
                <a:gd name="connsiteY1" fmla="*/ 25142 h 56270"/>
                <a:gd name="connsiteX2" fmla="*/ 49087 w 49086"/>
                <a:gd name="connsiteY2" fmla="*/ 28734 h 56270"/>
                <a:gd name="connsiteX3" fmla="*/ 8381 w 49086"/>
                <a:gd name="connsiteY3" fmla="*/ 28734 h 56270"/>
                <a:gd name="connsiteX4" fmla="*/ 28734 w 49086"/>
                <a:gd name="connsiteY4" fmla="*/ 50284 h 56270"/>
                <a:gd name="connsiteX5" fmla="*/ 44298 w 49086"/>
                <a:gd name="connsiteY5" fmla="*/ 44298 h 56270"/>
                <a:gd name="connsiteX6" fmla="*/ 47890 w 49086"/>
                <a:gd name="connsiteY6" fmla="*/ 49087 h 56270"/>
                <a:gd name="connsiteX7" fmla="*/ 27536 w 49086"/>
                <a:gd name="connsiteY7" fmla="*/ 56270 h 56270"/>
                <a:gd name="connsiteX8" fmla="*/ 0 w 49086"/>
                <a:gd name="connsiteY8" fmla="*/ 28734 h 56270"/>
                <a:gd name="connsiteX9" fmla="*/ 26339 w 49086"/>
                <a:gd name="connsiteY9" fmla="*/ 0 h 56270"/>
                <a:gd name="connsiteX10" fmla="*/ 41903 w 49086"/>
                <a:gd name="connsiteY10" fmla="*/ 22748 h 56270"/>
                <a:gd name="connsiteX11" fmla="*/ 26339 w 49086"/>
                <a:gd name="connsiteY11" fmla="*/ 5986 h 56270"/>
                <a:gd name="connsiteX12" fmla="*/ 8381 w 49086"/>
                <a:gd name="connsiteY12" fmla="*/ 22748 h 56270"/>
                <a:gd name="connsiteX13" fmla="*/ 41903 w 49086"/>
                <a:gd name="connsiteY13" fmla="*/ 22748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086" h="56270">
                  <a:moveTo>
                    <a:pt x="26339" y="0"/>
                  </a:moveTo>
                  <a:cubicBezTo>
                    <a:pt x="40706" y="0"/>
                    <a:pt x="49087" y="10775"/>
                    <a:pt x="49087" y="25142"/>
                  </a:cubicBezTo>
                  <a:cubicBezTo>
                    <a:pt x="49087" y="26339"/>
                    <a:pt x="49087" y="28734"/>
                    <a:pt x="49087" y="28734"/>
                  </a:cubicBezTo>
                  <a:lnTo>
                    <a:pt x="8381" y="28734"/>
                  </a:lnTo>
                  <a:cubicBezTo>
                    <a:pt x="8381" y="41903"/>
                    <a:pt x="17959" y="50284"/>
                    <a:pt x="28734" y="50284"/>
                  </a:cubicBezTo>
                  <a:cubicBezTo>
                    <a:pt x="38312" y="50284"/>
                    <a:pt x="44298" y="44298"/>
                    <a:pt x="44298" y="44298"/>
                  </a:cubicBezTo>
                  <a:lnTo>
                    <a:pt x="47890" y="49087"/>
                  </a:lnTo>
                  <a:cubicBezTo>
                    <a:pt x="47890" y="49087"/>
                    <a:pt x="40706" y="56270"/>
                    <a:pt x="27536" y="56270"/>
                  </a:cubicBezTo>
                  <a:cubicBezTo>
                    <a:pt x="11972" y="56270"/>
                    <a:pt x="0" y="44298"/>
                    <a:pt x="0" y="28734"/>
                  </a:cubicBezTo>
                  <a:cubicBezTo>
                    <a:pt x="0" y="10775"/>
                    <a:pt x="11972" y="0"/>
                    <a:pt x="26339" y="0"/>
                  </a:cubicBezTo>
                  <a:moveTo>
                    <a:pt x="41903" y="22748"/>
                  </a:moveTo>
                  <a:cubicBezTo>
                    <a:pt x="41903" y="11972"/>
                    <a:pt x="34720" y="5986"/>
                    <a:pt x="26339" y="5986"/>
                  </a:cubicBezTo>
                  <a:cubicBezTo>
                    <a:pt x="17959" y="5986"/>
                    <a:pt x="9578" y="11972"/>
                    <a:pt x="8381" y="22748"/>
                  </a:cubicBezTo>
                  <a:lnTo>
                    <a:pt x="41903" y="2274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3851846-CD75-95AD-39EB-EADE1BAC063B}"/>
                </a:ext>
              </a:extLst>
            </p:cNvPr>
            <p:cNvSpPr/>
            <p:nvPr/>
          </p:nvSpPr>
          <p:spPr>
            <a:xfrm>
              <a:off x="10961881" y="639364"/>
              <a:ext cx="32325" cy="55073"/>
            </a:xfrm>
            <a:custGeom>
              <a:avLst/>
              <a:gdLst>
                <a:gd name="connsiteX0" fmla="*/ 7184 w 32325"/>
                <a:gd name="connsiteY0" fmla="*/ 9578 h 55073"/>
                <a:gd name="connsiteX1" fmla="*/ 4789 w 32325"/>
                <a:gd name="connsiteY1" fmla="*/ 7183 h 55073"/>
                <a:gd name="connsiteX2" fmla="*/ 0 w 32325"/>
                <a:gd name="connsiteY2" fmla="*/ 7183 h 55073"/>
                <a:gd name="connsiteX3" fmla="*/ 0 w 32325"/>
                <a:gd name="connsiteY3" fmla="*/ 1197 h 55073"/>
                <a:gd name="connsiteX4" fmla="*/ 7184 w 32325"/>
                <a:gd name="connsiteY4" fmla="*/ 1197 h 55073"/>
                <a:gd name="connsiteX5" fmla="*/ 13170 w 32325"/>
                <a:gd name="connsiteY5" fmla="*/ 7183 h 55073"/>
                <a:gd name="connsiteX6" fmla="*/ 13170 w 32325"/>
                <a:gd name="connsiteY6" fmla="*/ 10775 h 55073"/>
                <a:gd name="connsiteX7" fmla="*/ 13170 w 32325"/>
                <a:gd name="connsiteY7" fmla="*/ 14367 h 55073"/>
                <a:gd name="connsiteX8" fmla="*/ 13170 w 32325"/>
                <a:gd name="connsiteY8" fmla="*/ 14367 h 55073"/>
                <a:gd name="connsiteX9" fmla="*/ 29931 w 32325"/>
                <a:gd name="connsiteY9" fmla="*/ 0 h 55073"/>
                <a:gd name="connsiteX10" fmla="*/ 32326 w 32325"/>
                <a:gd name="connsiteY10" fmla="*/ 0 h 55073"/>
                <a:gd name="connsiteX11" fmla="*/ 32326 w 32325"/>
                <a:gd name="connsiteY11" fmla="*/ 7183 h 55073"/>
                <a:gd name="connsiteX12" fmla="*/ 29931 w 32325"/>
                <a:gd name="connsiteY12" fmla="*/ 7183 h 55073"/>
                <a:gd name="connsiteX13" fmla="*/ 14367 w 32325"/>
                <a:gd name="connsiteY13" fmla="*/ 21550 h 55073"/>
                <a:gd name="connsiteX14" fmla="*/ 13170 w 32325"/>
                <a:gd name="connsiteY14" fmla="*/ 32325 h 55073"/>
                <a:gd name="connsiteX15" fmla="*/ 13170 w 32325"/>
                <a:gd name="connsiteY15" fmla="*/ 55073 h 55073"/>
                <a:gd name="connsiteX16" fmla="*/ 5986 w 32325"/>
                <a:gd name="connsiteY16" fmla="*/ 55073 h 55073"/>
                <a:gd name="connsiteX17" fmla="*/ 5986 w 32325"/>
                <a:gd name="connsiteY17" fmla="*/ 9578 h 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325" h="55073">
                  <a:moveTo>
                    <a:pt x="7184" y="9578"/>
                  </a:moveTo>
                  <a:cubicBezTo>
                    <a:pt x="7184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4" y="1197"/>
                  </a:lnTo>
                  <a:cubicBezTo>
                    <a:pt x="11972" y="1197"/>
                    <a:pt x="13170" y="3592"/>
                    <a:pt x="13170" y="7183"/>
                  </a:cubicBezTo>
                  <a:lnTo>
                    <a:pt x="13170" y="10775"/>
                  </a:lnTo>
                  <a:cubicBezTo>
                    <a:pt x="13170" y="13170"/>
                    <a:pt x="13170" y="14367"/>
                    <a:pt x="13170" y="14367"/>
                  </a:cubicBezTo>
                  <a:lnTo>
                    <a:pt x="13170" y="14367"/>
                  </a:lnTo>
                  <a:cubicBezTo>
                    <a:pt x="15564" y="5986"/>
                    <a:pt x="21550" y="0"/>
                    <a:pt x="29931" y="0"/>
                  </a:cubicBezTo>
                  <a:cubicBezTo>
                    <a:pt x="31128" y="0"/>
                    <a:pt x="32326" y="0"/>
                    <a:pt x="32326" y="0"/>
                  </a:cubicBezTo>
                  <a:lnTo>
                    <a:pt x="32326" y="7183"/>
                  </a:lnTo>
                  <a:cubicBezTo>
                    <a:pt x="32326" y="7183"/>
                    <a:pt x="31128" y="7183"/>
                    <a:pt x="29931" y="7183"/>
                  </a:cubicBezTo>
                  <a:cubicBezTo>
                    <a:pt x="22748" y="7183"/>
                    <a:pt x="16761" y="13170"/>
                    <a:pt x="14367" y="21550"/>
                  </a:cubicBezTo>
                  <a:cubicBezTo>
                    <a:pt x="13170" y="25142"/>
                    <a:pt x="13170" y="28734"/>
                    <a:pt x="13170" y="32325"/>
                  </a:cubicBezTo>
                  <a:lnTo>
                    <a:pt x="13170" y="55073"/>
                  </a:lnTo>
                  <a:lnTo>
                    <a:pt x="5986" y="55073"/>
                  </a:lnTo>
                  <a:lnTo>
                    <a:pt x="5986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CE6E001-E58B-7906-AB0D-749B47CDC4C3}"/>
                </a:ext>
              </a:extLst>
            </p:cNvPr>
            <p:cNvSpPr/>
            <p:nvPr/>
          </p:nvSpPr>
          <p:spPr>
            <a:xfrm>
              <a:off x="11001390" y="619011"/>
              <a:ext cx="20353" cy="74228"/>
            </a:xfrm>
            <a:custGeom>
              <a:avLst/>
              <a:gdLst>
                <a:gd name="connsiteX0" fmla="*/ 7183 w 20353"/>
                <a:gd name="connsiteY0" fmla="*/ 29931 h 74228"/>
                <a:gd name="connsiteX1" fmla="*/ 4789 w 20353"/>
                <a:gd name="connsiteY1" fmla="*/ 27537 h 74228"/>
                <a:gd name="connsiteX2" fmla="*/ 0 w 20353"/>
                <a:gd name="connsiteY2" fmla="*/ 27537 h 74228"/>
                <a:gd name="connsiteX3" fmla="*/ 0 w 20353"/>
                <a:gd name="connsiteY3" fmla="*/ 21550 h 74228"/>
                <a:gd name="connsiteX4" fmla="*/ 7183 w 20353"/>
                <a:gd name="connsiteY4" fmla="*/ 21550 h 74228"/>
                <a:gd name="connsiteX5" fmla="*/ 13170 w 20353"/>
                <a:gd name="connsiteY5" fmla="*/ 27537 h 74228"/>
                <a:gd name="connsiteX6" fmla="*/ 13170 w 20353"/>
                <a:gd name="connsiteY6" fmla="*/ 65848 h 74228"/>
                <a:gd name="connsiteX7" fmla="*/ 15564 w 20353"/>
                <a:gd name="connsiteY7" fmla="*/ 68243 h 74228"/>
                <a:gd name="connsiteX8" fmla="*/ 20353 w 20353"/>
                <a:gd name="connsiteY8" fmla="*/ 68243 h 74228"/>
                <a:gd name="connsiteX9" fmla="*/ 20353 w 20353"/>
                <a:gd name="connsiteY9" fmla="*/ 74229 h 74228"/>
                <a:gd name="connsiteX10" fmla="*/ 13170 w 20353"/>
                <a:gd name="connsiteY10" fmla="*/ 74229 h 74228"/>
                <a:gd name="connsiteX11" fmla="*/ 7183 w 20353"/>
                <a:gd name="connsiteY11" fmla="*/ 68243 h 74228"/>
                <a:gd name="connsiteX12" fmla="*/ 7183 w 20353"/>
                <a:gd name="connsiteY12" fmla="*/ 29931 h 74228"/>
                <a:gd name="connsiteX13" fmla="*/ 7183 w 20353"/>
                <a:gd name="connsiteY13" fmla="*/ 0 h 74228"/>
                <a:gd name="connsiteX14" fmla="*/ 14367 w 20353"/>
                <a:gd name="connsiteY14" fmla="*/ 0 h 74228"/>
                <a:gd name="connsiteX15" fmla="*/ 14367 w 20353"/>
                <a:gd name="connsiteY15" fmla="*/ 9578 h 74228"/>
                <a:gd name="connsiteX16" fmla="*/ 7183 w 20353"/>
                <a:gd name="connsiteY16" fmla="*/ 9578 h 74228"/>
                <a:gd name="connsiteX17" fmla="*/ 7183 w 20353"/>
                <a:gd name="connsiteY17" fmla="*/ 0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53" h="74228">
                  <a:moveTo>
                    <a:pt x="7183" y="29931"/>
                  </a:moveTo>
                  <a:cubicBezTo>
                    <a:pt x="7183" y="28734"/>
                    <a:pt x="5986" y="27537"/>
                    <a:pt x="4789" y="27537"/>
                  </a:cubicBezTo>
                  <a:lnTo>
                    <a:pt x="0" y="27537"/>
                  </a:lnTo>
                  <a:lnTo>
                    <a:pt x="0" y="21550"/>
                  </a:lnTo>
                  <a:lnTo>
                    <a:pt x="7183" y="21550"/>
                  </a:lnTo>
                  <a:cubicBezTo>
                    <a:pt x="11972" y="21550"/>
                    <a:pt x="13170" y="23945"/>
                    <a:pt x="13170" y="27537"/>
                  </a:cubicBezTo>
                  <a:lnTo>
                    <a:pt x="13170" y="65848"/>
                  </a:lnTo>
                  <a:cubicBezTo>
                    <a:pt x="13170" y="67045"/>
                    <a:pt x="14367" y="68243"/>
                    <a:pt x="15564" y="68243"/>
                  </a:cubicBezTo>
                  <a:lnTo>
                    <a:pt x="20353" y="68243"/>
                  </a:lnTo>
                  <a:lnTo>
                    <a:pt x="20353" y="74229"/>
                  </a:lnTo>
                  <a:lnTo>
                    <a:pt x="13170" y="74229"/>
                  </a:lnTo>
                  <a:cubicBezTo>
                    <a:pt x="8381" y="74229"/>
                    <a:pt x="7183" y="71834"/>
                    <a:pt x="7183" y="68243"/>
                  </a:cubicBezTo>
                  <a:lnTo>
                    <a:pt x="7183" y="29931"/>
                  </a:lnTo>
                  <a:close/>
                  <a:moveTo>
                    <a:pt x="7183" y="0"/>
                  </a:moveTo>
                  <a:lnTo>
                    <a:pt x="14367" y="0"/>
                  </a:lnTo>
                  <a:lnTo>
                    <a:pt x="14367" y="9578"/>
                  </a:lnTo>
                  <a:lnTo>
                    <a:pt x="7183" y="9578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BE844B9-5FC0-C314-1570-1F45C2356C20}"/>
                </a:ext>
              </a:extLst>
            </p:cNvPr>
            <p:cNvSpPr/>
            <p:nvPr/>
          </p:nvSpPr>
          <p:spPr>
            <a:xfrm>
              <a:off x="11028927" y="639364"/>
              <a:ext cx="59861" cy="55073"/>
            </a:xfrm>
            <a:custGeom>
              <a:avLst/>
              <a:gdLst>
                <a:gd name="connsiteX0" fmla="*/ 7183 w 59861"/>
                <a:gd name="connsiteY0" fmla="*/ 9578 h 55073"/>
                <a:gd name="connsiteX1" fmla="*/ 4789 w 59861"/>
                <a:gd name="connsiteY1" fmla="*/ 7183 h 55073"/>
                <a:gd name="connsiteX2" fmla="*/ 0 w 59861"/>
                <a:gd name="connsiteY2" fmla="*/ 7183 h 55073"/>
                <a:gd name="connsiteX3" fmla="*/ 0 w 59861"/>
                <a:gd name="connsiteY3" fmla="*/ 1197 h 55073"/>
                <a:gd name="connsiteX4" fmla="*/ 7183 w 59861"/>
                <a:gd name="connsiteY4" fmla="*/ 1197 h 55073"/>
                <a:gd name="connsiteX5" fmla="*/ 13170 w 59861"/>
                <a:gd name="connsiteY5" fmla="*/ 7183 h 55073"/>
                <a:gd name="connsiteX6" fmla="*/ 13170 w 59861"/>
                <a:gd name="connsiteY6" fmla="*/ 9578 h 55073"/>
                <a:gd name="connsiteX7" fmla="*/ 13170 w 59861"/>
                <a:gd name="connsiteY7" fmla="*/ 13170 h 55073"/>
                <a:gd name="connsiteX8" fmla="*/ 13170 w 59861"/>
                <a:gd name="connsiteY8" fmla="*/ 13170 h 55073"/>
                <a:gd name="connsiteX9" fmla="*/ 34720 w 59861"/>
                <a:gd name="connsiteY9" fmla="*/ 0 h 55073"/>
                <a:gd name="connsiteX10" fmla="*/ 52678 w 59861"/>
                <a:gd name="connsiteY10" fmla="*/ 20353 h 55073"/>
                <a:gd name="connsiteX11" fmla="*/ 52678 w 59861"/>
                <a:gd name="connsiteY11" fmla="*/ 45495 h 55073"/>
                <a:gd name="connsiteX12" fmla="*/ 55073 w 59861"/>
                <a:gd name="connsiteY12" fmla="*/ 47890 h 55073"/>
                <a:gd name="connsiteX13" fmla="*/ 59862 w 59861"/>
                <a:gd name="connsiteY13" fmla="*/ 47890 h 55073"/>
                <a:gd name="connsiteX14" fmla="*/ 59862 w 59861"/>
                <a:gd name="connsiteY14" fmla="*/ 53876 h 55073"/>
                <a:gd name="connsiteX15" fmla="*/ 52678 w 59861"/>
                <a:gd name="connsiteY15" fmla="*/ 53876 h 55073"/>
                <a:gd name="connsiteX16" fmla="*/ 46692 w 59861"/>
                <a:gd name="connsiteY16" fmla="*/ 47890 h 55073"/>
                <a:gd name="connsiteX17" fmla="*/ 46692 w 59861"/>
                <a:gd name="connsiteY17" fmla="*/ 22748 h 55073"/>
                <a:gd name="connsiteX18" fmla="*/ 34720 w 59861"/>
                <a:gd name="connsiteY18" fmla="*/ 7183 h 55073"/>
                <a:gd name="connsiteX19" fmla="*/ 15564 w 59861"/>
                <a:gd name="connsiteY19" fmla="*/ 22748 h 55073"/>
                <a:gd name="connsiteX20" fmla="*/ 14367 w 59861"/>
                <a:gd name="connsiteY20" fmla="*/ 29931 h 55073"/>
                <a:gd name="connsiteX21" fmla="*/ 14367 w 59861"/>
                <a:gd name="connsiteY21" fmla="*/ 55073 h 55073"/>
                <a:gd name="connsiteX22" fmla="*/ 7183 w 59861"/>
                <a:gd name="connsiteY22" fmla="*/ 55073 h 55073"/>
                <a:gd name="connsiteX23" fmla="*/ 7183 w 59861"/>
                <a:gd name="connsiteY23" fmla="*/ 9578 h 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9861" h="55073">
                  <a:moveTo>
                    <a:pt x="7183" y="9578"/>
                  </a:moveTo>
                  <a:cubicBezTo>
                    <a:pt x="7183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3" y="1197"/>
                  </a:lnTo>
                  <a:cubicBezTo>
                    <a:pt x="11972" y="1197"/>
                    <a:pt x="13170" y="3592"/>
                    <a:pt x="13170" y="7183"/>
                  </a:cubicBezTo>
                  <a:lnTo>
                    <a:pt x="13170" y="9578"/>
                  </a:lnTo>
                  <a:cubicBezTo>
                    <a:pt x="13170" y="11972"/>
                    <a:pt x="13170" y="13170"/>
                    <a:pt x="13170" y="13170"/>
                  </a:cubicBezTo>
                  <a:lnTo>
                    <a:pt x="13170" y="13170"/>
                  </a:lnTo>
                  <a:cubicBezTo>
                    <a:pt x="15564" y="8381"/>
                    <a:pt x="21550" y="0"/>
                    <a:pt x="34720" y="0"/>
                  </a:cubicBezTo>
                  <a:cubicBezTo>
                    <a:pt x="47890" y="0"/>
                    <a:pt x="52678" y="7183"/>
                    <a:pt x="52678" y="20353"/>
                  </a:cubicBezTo>
                  <a:lnTo>
                    <a:pt x="52678" y="45495"/>
                  </a:lnTo>
                  <a:cubicBezTo>
                    <a:pt x="52678" y="46692"/>
                    <a:pt x="53876" y="47890"/>
                    <a:pt x="55073" y="47890"/>
                  </a:cubicBezTo>
                  <a:lnTo>
                    <a:pt x="59862" y="47890"/>
                  </a:lnTo>
                  <a:lnTo>
                    <a:pt x="59862" y="53876"/>
                  </a:lnTo>
                  <a:lnTo>
                    <a:pt x="52678" y="53876"/>
                  </a:lnTo>
                  <a:cubicBezTo>
                    <a:pt x="47890" y="53876"/>
                    <a:pt x="46692" y="51481"/>
                    <a:pt x="46692" y="47890"/>
                  </a:cubicBezTo>
                  <a:lnTo>
                    <a:pt x="46692" y="22748"/>
                  </a:lnTo>
                  <a:cubicBezTo>
                    <a:pt x="46692" y="14367"/>
                    <a:pt x="45495" y="7183"/>
                    <a:pt x="34720" y="7183"/>
                  </a:cubicBezTo>
                  <a:cubicBezTo>
                    <a:pt x="25142" y="7183"/>
                    <a:pt x="17959" y="13170"/>
                    <a:pt x="15564" y="22748"/>
                  </a:cubicBezTo>
                  <a:cubicBezTo>
                    <a:pt x="14367" y="25142"/>
                    <a:pt x="14367" y="27537"/>
                    <a:pt x="14367" y="29931"/>
                  </a:cubicBezTo>
                  <a:lnTo>
                    <a:pt x="14367" y="55073"/>
                  </a:lnTo>
                  <a:lnTo>
                    <a:pt x="7183" y="55073"/>
                  </a:lnTo>
                  <a:lnTo>
                    <a:pt x="7183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5EE3370-A728-AC3E-474E-14822AD85359}"/>
                </a:ext>
              </a:extLst>
            </p:cNvPr>
            <p:cNvSpPr/>
            <p:nvPr/>
          </p:nvSpPr>
          <p:spPr>
            <a:xfrm>
              <a:off x="11097069" y="639364"/>
              <a:ext cx="53976" cy="76623"/>
            </a:xfrm>
            <a:custGeom>
              <a:avLst/>
              <a:gdLst>
                <a:gd name="connsiteX0" fmla="*/ 22848 w 53976"/>
                <a:gd name="connsiteY0" fmla="*/ 0 h 76623"/>
                <a:gd name="connsiteX1" fmla="*/ 40807 w 53976"/>
                <a:gd name="connsiteY1" fmla="*/ 9578 h 76623"/>
                <a:gd name="connsiteX2" fmla="*/ 40807 w 53976"/>
                <a:gd name="connsiteY2" fmla="*/ 9578 h 76623"/>
                <a:gd name="connsiteX3" fmla="*/ 40807 w 53976"/>
                <a:gd name="connsiteY3" fmla="*/ 7183 h 76623"/>
                <a:gd name="connsiteX4" fmla="*/ 46793 w 53976"/>
                <a:gd name="connsiteY4" fmla="*/ 1197 h 76623"/>
                <a:gd name="connsiteX5" fmla="*/ 53977 w 53976"/>
                <a:gd name="connsiteY5" fmla="*/ 1197 h 76623"/>
                <a:gd name="connsiteX6" fmla="*/ 53977 w 53976"/>
                <a:gd name="connsiteY6" fmla="*/ 7183 h 76623"/>
                <a:gd name="connsiteX7" fmla="*/ 49188 w 53976"/>
                <a:gd name="connsiteY7" fmla="*/ 7183 h 76623"/>
                <a:gd name="connsiteX8" fmla="*/ 46793 w 53976"/>
                <a:gd name="connsiteY8" fmla="*/ 9578 h 76623"/>
                <a:gd name="connsiteX9" fmla="*/ 46793 w 53976"/>
                <a:gd name="connsiteY9" fmla="*/ 52679 h 76623"/>
                <a:gd name="connsiteX10" fmla="*/ 21651 w 53976"/>
                <a:gd name="connsiteY10" fmla="*/ 76623 h 76623"/>
                <a:gd name="connsiteX11" fmla="*/ 4890 w 53976"/>
                <a:gd name="connsiteY11" fmla="*/ 71834 h 76623"/>
                <a:gd name="connsiteX12" fmla="*/ 7284 w 53976"/>
                <a:gd name="connsiteY12" fmla="*/ 65848 h 76623"/>
                <a:gd name="connsiteX13" fmla="*/ 21651 w 53976"/>
                <a:gd name="connsiteY13" fmla="*/ 69440 h 76623"/>
                <a:gd name="connsiteX14" fmla="*/ 40807 w 53976"/>
                <a:gd name="connsiteY14" fmla="*/ 52679 h 76623"/>
                <a:gd name="connsiteX15" fmla="*/ 40807 w 53976"/>
                <a:gd name="connsiteY15" fmla="*/ 47890 h 76623"/>
                <a:gd name="connsiteX16" fmla="*/ 40807 w 53976"/>
                <a:gd name="connsiteY16" fmla="*/ 44298 h 76623"/>
                <a:gd name="connsiteX17" fmla="*/ 40807 w 53976"/>
                <a:gd name="connsiteY17" fmla="*/ 44298 h 76623"/>
                <a:gd name="connsiteX18" fmla="*/ 24046 w 53976"/>
                <a:gd name="connsiteY18" fmla="*/ 53876 h 76623"/>
                <a:gd name="connsiteX19" fmla="*/ 101 w 53976"/>
                <a:gd name="connsiteY19" fmla="*/ 26339 h 76623"/>
                <a:gd name="connsiteX20" fmla="*/ 22848 w 53976"/>
                <a:gd name="connsiteY20" fmla="*/ 0 h 76623"/>
                <a:gd name="connsiteX21" fmla="*/ 39610 w 53976"/>
                <a:gd name="connsiteY21" fmla="*/ 26339 h 76623"/>
                <a:gd name="connsiteX22" fmla="*/ 22848 w 53976"/>
                <a:gd name="connsiteY22" fmla="*/ 5986 h 76623"/>
                <a:gd name="connsiteX23" fmla="*/ 6087 w 53976"/>
                <a:gd name="connsiteY23" fmla="*/ 26339 h 76623"/>
                <a:gd name="connsiteX24" fmla="*/ 24046 w 53976"/>
                <a:gd name="connsiteY24" fmla="*/ 47890 h 76623"/>
                <a:gd name="connsiteX25" fmla="*/ 39610 w 53976"/>
                <a:gd name="connsiteY25" fmla="*/ 26339 h 76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3976" h="76623">
                  <a:moveTo>
                    <a:pt x="22848" y="0"/>
                  </a:moveTo>
                  <a:cubicBezTo>
                    <a:pt x="37215" y="0"/>
                    <a:pt x="40807" y="9578"/>
                    <a:pt x="40807" y="9578"/>
                  </a:cubicBezTo>
                  <a:lnTo>
                    <a:pt x="40807" y="9578"/>
                  </a:lnTo>
                  <a:lnTo>
                    <a:pt x="40807" y="7183"/>
                  </a:lnTo>
                  <a:cubicBezTo>
                    <a:pt x="40807" y="3592"/>
                    <a:pt x="42004" y="1197"/>
                    <a:pt x="46793" y="1197"/>
                  </a:cubicBezTo>
                  <a:lnTo>
                    <a:pt x="53977" y="1197"/>
                  </a:lnTo>
                  <a:lnTo>
                    <a:pt x="53977" y="7183"/>
                  </a:lnTo>
                  <a:lnTo>
                    <a:pt x="49188" y="7183"/>
                  </a:lnTo>
                  <a:cubicBezTo>
                    <a:pt x="47990" y="7183"/>
                    <a:pt x="46793" y="8381"/>
                    <a:pt x="46793" y="9578"/>
                  </a:cubicBezTo>
                  <a:lnTo>
                    <a:pt x="46793" y="52679"/>
                  </a:lnTo>
                  <a:cubicBezTo>
                    <a:pt x="46793" y="69440"/>
                    <a:pt x="34821" y="76623"/>
                    <a:pt x="21651" y="76623"/>
                  </a:cubicBezTo>
                  <a:cubicBezTo>
                    <a:pt x="15665" y="76623"/>
                    <a:pt x="9679" y="75426"/>
                    <a:pt x="4890" y="71834"/>
                  </a:cubicBezTo>
                  <a:lnTo>
                    <a:pt x="7284" y="65848"/>
                  </a:lnTo>
                  <a:cubicBezTo>
                    <a:pt x="7284" y="65848"/>
                    <a:pt x="13270" y="69440"/>
                    <a:pt x="21651" y="69440"/>
                  </a:cubicBezTo>
                  <a:cubicBezTo>
                    <a:pt x="32426" y="69440"/>
                    <a:pt x="40807" y="64651"/>
                    <a:pt x="40807" y="52679"/>
                  </a:cubicBezTo>
                  <a:lnTo>
                    <a:pt x="40807" y="47890"/>
                  </a:lnTo>
                  <a:cubicBezTo>
                    <a:pt x="40807" y="45495"/>
                    <a:pt x="40807" y="44298"/>
                    <a:pt x="40807" y="44298"/>
                  </a:cubicBezTo>
                  <a:lnTo>
                    <a:pt x="40807" y="44298"/>
                  </a:lnTo>
                  <a:cubicBezTo>
                    <a:pt x="37215" y="50284"/>
                    <a:pt x="32426" y="53876"/>
                    <a:pt x="24046" y="53876"/>
                  </a:cubicBezTo>
                  <a:cubicBezTo>
                    <a:pt x="9679" y="53876"/>
                    <a:pt x="101" y="43101"/>
                    <a:pt x="101" y="26339"/>
                  </a:cubicBezTo>
                  <a:cubicBezTo>
                    <a:pt x="-1096" y="10775"/>
                    <a:pt x="8481" y="0"/>
                    <a:pt x="22848" y="0"/>
                  </a:cubicBezTo>
                  <a:moveTo>
                    <a:pt x="39610" y="26339"/>
                  </a:moveTo>
                  <a:cubicBezTo>
                    <a:pt x="39610" y="10775"/>
                    <a:pt x="32426" y="5986"/>
                    <a:pt x="22848" y="5986"/>
                  </a:cubicBezTo>
                  <a:cubicBezTo>
                    <a:pt x="12073" y="5986"/>
                    <a:pt x="6087" y="13170"/>
                    <a:pt x="6087" y="26339"/>
                  </a:cubicBezTo>
                  <a:cubicBezTo>
                    <a:pt x="6087" y="39509"/>
                    <a:pt x="13270" y="47890"/>
                    <a:pt x="24046" y="47890"/>
                  </a:cubicBezTo>
                  <a:cubicBezTo>
                    <a:pt x="32426" y="47890"/>
                    <a:pt x="39610" y="41903"/>
                    <a:pt x="39610" y="26339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92517E-442E-97C8-126F-B4828C191100}"/>
                </a:ext>
              </a:extLst>
            </p:cNvPr>
            <p:cNvSpPr/>
            <p:nvPr/>
          </p:nvSpPr>
          <p:spPr>
            <a:xfrm>
              <a:off x="11195343" y="620208"/>
              <a:ext cx="53875" cy="74228"/>
            </a:xfrm>
            <a:custGeom>
              <a:avLst/>
              <a:gdLst>
                <a:gd name="connsiteX0" fmla="*/ 7184 w 53875"/>
                <a:gd name="connsiteY0" fmla="*/ 5986 h 74228"/>
                <a:gd name="connsiteX1" fmla="*/ 0 w 53875"/>
                <a:gd name="connsiteY1" fmla="*/ 5986 h 74228"/>
                <a:gd name="connsiteX2" fmla="*/ 0 w 53875"/>
                <a:gd name="connsiteY2" fmla="*/ 0 h 74228"/>
                <a:gd name="connsiteX3" fmla="*/ 31128 w 53875"/>
                <a:gd name="connsiteY3" fmla="*/ 0 h 74228"/>
                <a:gd name="connsiteX4" fmla="*/ 53876 w 53875"/>
                <a:gd name="connsiteY4" fmla="*/ 22748 h 74228"/>
                <a:gd name="connsiteX5" fmla="*/ 31128 w 53875"/>
                <a:gd name="connsiteY5" fmla="*/ 45495 h 74228"/>
                <a:gd name="connsiteX6" fmla="*/ 14367 w 53875"/>
                <a:gd name="connsiteY6" fmla="*/ 45495 h 74228"/>
                <a:gd name="connsiteX7" fmla="*/ 14367 w 53875"/>
                <a:gd name="connsiteY7" fmla="*/ 74229 h 74228"/>
                <a:gd name="connsiteX8" fmla="*/ 7184 w 53875"/>
                <a:gd name="connsiteY8" fmla="*/ 74229 h 74228"/>
                <a:gd name="connsiteX9" fmla="*/ 7184 w 53875"/>
                <a:gd name="connsiteY9" fmla="*/ 5986 h 74228"/>
                <a:gd name="connsiteX10" fmla="*/ 31128 w 53875"/>
                <a:gd name="connsiteY10" fmla="*/ 38312 h 74228"/>
                <a:gd name="connsiteX11" fmla="*/ 47890 w 53875"/>
                <a:gd name="connsiteY11" fmla="*/ 21550 h 74228"/>
                <a:gd name="connsiteX12" fmla="*/ 31128 w 53875"/>
                <a:gd name="connsiteY12" fmla="*/ 5986 h 74228"/>
                <a:gd name="connsiteX13" fmla="*/ 14367 w 53875"/>
                <a:gd name="connsiteY13" fmla="*/ 5986 h 74228"/>
                <a:gd name="connsiteX14" fmla="*/ 14367 w 53875"/>
                <a:gd name="connsiteY14" fmla="*/ 38312 h 74228"/>
                <a:gd name="connsiteX15" fmla="*/ 31128 w 53875"/>
                <a:gd name="connsiteY15" fmla="*/ 38312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3875" h="74228">
                  <a:moveTo>
                    <a:pt x="7184" y="5986"/>
                  </a:moveTo>
                  <a:lnTo>
                    <a:pt x="0" y="5986"/>
                  </a:lnTo>
                  <a:lnTo>
                    <a:pt x="0" y="0"/>
                  </a:lnTo>
                  <a:lnTo>
                    <a:pt x="31128" y="0"/>
                  </a:lnTo>
                  <a:cubicBezTo>
                    <a:pt x="44298" y="0"/>
                    <a:pt x="53876" y="8381"/>
                    <a:pt x="53876" y="22748"/>
                  </a:cubicBezTo>
                  <a:cubicBezTo>
                    <a:pt x="53876" y="37114"/>
                    <a:pt x="44298" y="45495"/>
                    <a:pt x="31128" y="45495"/>
                  </a:cubicBezTo>
                  <a:lnTo>
                    <a:pt x="14367" y="45495"/>
                  </a:lnTo>
                  <a:lnTo>
                    <a:pt x="14367" y="74229"/>
                  </a:lnTo>
                  <a:lnTo>
                    <a:pt x="7184" y="74229"/>
                  </a:lnTo>
                  <a:lnTo>
                    <a:pt x="7184" y="5986"/>
                  </a:lnTo>
                  <a:close/>
                  <a:moveTo>
                    <a:pt x="31128" y="38312"/>
                  </a:moveTo>
                  <a:cubicBezTo>
                    <a:pt x="40706" y="38312"/>
                    <a:pt x="47890" y="32325"/>
                    <a:pt x="47890" y="21550"/>
                  </a:cubicBezTo>
                  <a:cubicBezTo>
                    <a:pt x="47890" y="11972"/>
                    <a:pt x="41903" y="5986"/>
                    <a:pt x="31128" y="5986"/>
                  </a:cubicBezTo>
                  <a:lnTo>
                    <a:pt x="14367" y="5986"/>
                  </a:lnTo>
                  <a:lnTo>
                    <a:pt x="14367" y="38312"/>
                  </a:lnTo>
                  <a:lnTo>
                    <a:pt x="31128" y="38312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0D021FA-39D9-6972-155E-19AD99734056}"/>
                </a:ext>
              </a:extLst>
            </p:cNvPr>
            <p:cNvSpPr/>
            <p:nvPr/>
          </p:nvSpPr>
          <p:spPr>
            <a:xfrm>
              <a:off x="11255205" y="639364"/>
              <a:ext cx="32325" cy="55073"/>
            </a:xfrm>
            <a:custGeom>
              <a:avLst/>
              <a:gdLst>
                <a:gd name="connsiteX0" fmla="*/ 7184 w 32325"/>
                <a:gd name="connsiteY0" fmla="*/ 9578 h 55073"/>
                <a:gd name="connsiteX1" fmla="*/ 4789 w 32325"/>
                <a:gd name="connsiteY1" fmla="*/ 7183 h 55073"/>
                <a:gd name="connsiteX2" fmla="*/ 0 w 32325"/>
                <a:gd name="connsiteY2" fmla="*/ 7183 h 55073"/>
                <a:gd name="connsiteX3" fmla="*/ 0 w 32325"/>
                <a:gd name="connsiteY3" fmla="*/ 1197 h 55073"/>
                <a:gd name="connsiteX4" fmla="*/ 7184 w 32325"/>
                <a:gd name="connsiteY4" fmla="*/ 1197 h 55073"/>
                <a:gd name="connsiteX5" fmla="*/ 13170 w 32325"/>
                <a:gd name="connsiteY5" fmla="*/ 7183 h 55073"/>
                <a:gd name="connsiteX6" fmla="*/ 13170 w 32325"/>
                <a:gd name="connsiteY6" fmla="*/ 10775 h 55073"/>
                <a:gd name="connsiteX7" fmla="*/ 13170 w 32325"/>
                <a:gd name="connsiteY7" fmla="*/ 14367 h 55073"/>
                <a:gd name="connsiteX8" fmla="*/ 13170 w 32325"/>
                <a:gd name="connsiteY8" fmla="*/ 14367 h 55073"/>
                <a:gd name="connsiteX9" fmla="*/ 29931 w 32325"/>
                <a:gd name="connsiteY9" fmla="*/ 0 h 55073"/>
                <a:gd name="connsiteX10" fmla="*/ 32326 w 32325"/>
                <a:gd name="connsiteY10" fmla="*/ 0 h 55073"/>
                <a:gd name="connsiteX11" fmla="*/ 32326 w 32325"/>
                <a:gd name="connsiteY11" fmla="*/ 7183 h 55073"/>
                <a:gd name="connsiteX12" fmla="*/ 29931 w 32325"/>
                <a:gd name="connsiteY12" fmla="*/ 7183 h 55073"/>
                <a:gd name="connsiteX13" fmla="*/ 14367 w 32325"/>
                <a:gd name="connsiteY13" fmla="*/ 21550 h 55073"/>
                <a:gd name="connsiteX14" fmla="*/ 13170 w 32325"/>
                <a:gd name="connsiteY14" fmla="*/ 32325 h 55073"/>
                <a:gd name="connsiteX15" fmla="*/ 13170 w 32325"/>
                <a:gd name="connsiteY15" fmla="*/ 55073 h 55073"/>
                <a:gd name="connsiteX16" fmla="*/ 5986 w 32325"/>
                <a:gd name="connsiteY16" fmla="*/ 55073 h 55073"/>
                <a:gd name="connsiteX17" fmla="*/ 5986 w 32325"/>
                <a:gd name="connsiteY17" fmla="*/ 9578 h 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325" h="55073">
                  <a:moveTo>
                    <a:pt x="7184" y="9578"/>
                  </a:moveTo>
                  <a:cubicBezTo>
                    <a:pt x="7184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4" y="1197"/>
                  </a:lnTo>
                  <a:cubicBezTo>
                    <a:pt x="11972" y="1197"/>
                    <a:pt x="13170" y="3592"/>
                    <a:pt x="13170" y="7183"/>
                  </a:cubicBezTo>
                  <a:lnTo>
                    <a:pt x="13170" y="10775"/>
                  </a:lnTo>
                  <a:cubicBezTo>
                    <a:pt x="13170" y="13170"/>
                    <a:pt x="13170" y="14367"/>
                    <a:pt x="13170" y="14367"/>
                  </a:cubicBezTo>
                  <a:lnTo>
                    <a:pt x="13170" y="14367"/>
                  </a:lnTo>
                  <a:cubicBezTo>
                    <a:pt x="15564" y="5986"/>
                    <a:pt x="21550" y="0"/>
                    <a:pt x="29931" y="0"/>
                  </a:cubicBezTo>
                  <a:cubicBezTo>
                    <a:pt x="31128" y="0"/>
                    <a:pt x="32326" y="0"/>
                    <a:pt x="32326" y="0"/>
                  </a:cubicBezTo>
                  <a:lnTo>
                    <a:pt x="32326" y="7183"/>
                  </a:lnTo>
                  <a:cubicBezTo>
                    <a:pt x="32326" y="7183"/>
                    <a:pt x="31128" y="7183"/>
                    <a:pt x="29931" y="7183"/>
                  </a:cubicBezTo>
                  <a:cubicBezTo>
                    <a:pt x="22748" y="7183"/>
                    <a:pt x="16761" y="13170"/>
                    <a:pt x="14367" y="21550"/>
                  </a:cubicBezTo>
                  <a:cubicBezTo>
                    <a:pt x="13170" y="25142"/>
                    <a:pt x="13170" y="28734"/>
                    <a:pt x="13170" y="32325"/>
                  </a:cubicBezTo>
                  <a:lnTo>
                    <a:pt x="13170" y="55073"/>
                  </a:lnTo>
                  <a:lnTo>
                    <a:pt x="5986" y="55073"/>
                  </a:lnTo>
                  <a:lnTo>
                    <a:pt x="5986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13AC6CE-179A-FC97-FBBC-6BF4188882B3}"/>
                </a:ext>
              </a:extLst>
            </p:cNvPr>
            <p:cNvSpPr/>
            <p:nvPr/>
          </p:nvSpPr>
          <p:spPr>
            <a:xfrm>
              <a:off x="11295835" y="639364"/>
              <a:ext cx="56346" cy="56270"/>
            </a:xfrm>
            <a:custGeom>
              <a:avLst/>
              <a:gdLst>
                <a:gd name="connsiteX0" fmla="*/ 27612 w 56346"/>
                <a:gd name="connsiteY0" fmla="*/ 0 h 56270"/>
                <a:gd name="connsiteX1" fmla="*/ 56346 w 56346"/>
                <a:gd name="connsiteY1" fmla="*/ 27537 h 56270"/>
                <a:gd name="connsiteX2" fmla="*/ 28809 w 56346"/>
                <a:gd name="connsiteY2" fmla="*/ 56270 h 56270"/>
                <a:gd name="connsiteX3" fmla="*/ 76 w 56346"/>
                <a:gd name="connsiteY3" fmla="*/ 27537 h 56270"/>
                <a:gd name="connsiteX4" fmla="*/ 27612 w 56346"/>
                <a:gd name="connsiteY4" fmla="*/ 0 h 56270"/>
                <a:gd name="connsiteX5" fmla="*/ 27612 w 56346"/>
                <a:gd name="connsiteY5" fmla="*/ 49087 h 56270"/>
                <a:gd name="connsiteX6" fmla="*/ 47965 w 56346"/>
                <a:gd name="connsiteY6" fmla="*/ 27537 h 56270"/>
                <a:gd name="connsiteX7" fmla="*/ 27612 w 56346"/>
                <a:gd name="connsiteY7" fmla="*/ 5986 h 56270"/>
                <a:gd name="connsiteX8" fmla="*/ 7259 w 56346"/>
                <a:gd name="connsiteY8" fmla="*/ 27537 h 56270"/>
                <a:gd name="connsiteX9" fmla="*/ 27612 w 56346"/>
                <a:gd name="connsiteY9" fmla="*/ 49087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346" h="56270">
                  <a:moveTo>
                    <a:pt x="27612" y="0"/>
                  </a:moveTo>
                  <a:cubicBezTo>
                    <a:pt x="43176" y="0"/>
                    <a:pt x="56346" y="11972"/>
                    <a:pt x="56346" y="27537"/>
                  </a:cubicBezTo>
                  <a:cubicBezTo>
                    <a:pt x="56346" y="43101"/>
                    <a:pt x="43176" y="56270"/>
                    <a:pt x="28809" y="56270"/>
                  </a:cubicBezTo>
                  <a:cubicBezTo>
                    <a:pt x="13245" y="56270"/>
                    <a:pt x="76" y="44298"/>
                    <a:pt x="76" y="27537"/>
                  </a:cubicBezTo>
                  <a:cubicBezTo>
                    <a:pt x="-1122" y="11972"/>
                    <a:pt x="12048" y="0"/>
                    <a:pt x="27612" y="0"/>
                  </a:cubicBezTo>
                  <a:moveTo>
                    <a:pt x="27612" y="49087"/>
                  </a:moveTo>
                  <a:cubicBezTo>
                    <a:pt x="38387" y="49087"/>
                    <a:pt x="47965" y="39509"/>
                    <a:pt x="47965" y="27537"/>
                  </a:cubicBezTo>
                  <a:cubicBezTo>
                    <a:pt x="47965" y="15564"/>
                    <a:pt x="38387" y="5986"/>
                    <a:pt x="27612" y="5986"/>
                  </a:cubicBezTo>
                  <a:cubicBezTo>
                    <a:pt x="15640" y="5986"/>
                    <a:pt x="7259" y="15564"/>
                    <a:pt x="7259" y="27537"/>
                  </a:cubicBezTo>
                  <a:cubicBezTo>
                    <a:pt x="6062" y="39509"/>
                    <a:pt x="15640" y="49087"/>
                    <a:pt x="27612" y="49087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0F3329D-6781-9E1F-BD27-FCA359FB5100}"/>
                </a:ext>
              </a:extLst>
            </p:cNvPr>
            <p:cNvSpPr/>
            <p:nvPr/>
          </p:nvSpPr>
          <p:spPr>
            <a:xfrm>
              <a:off x="11359365" y="640561"/>
              <a:ext cx="39508" cy="52678"/>
            </a:xfrm>
            <a:custGeom>
              <a:avLst/>
              <a:gdLst>
                <a:gd name="connsiteX0" fmla="*/ 4789 w 39508"/>
                <a:gd name="connsiteY0" fmla="*/ 40706 h 52678"/>
                <a:gd name="connsiteX1" fmla="*/ 21550 w 39508"/>
                <a:gd name="connsiteY1" fmla="*/ 49087 h 52678"/>
                <a:gd name="connsiteX2" fmla="*/ 32325 w 39508"/>
                <a:gd name="connsiteY2" fmla="*/ 40706 h 52678"/>
                <a:gd name="connsiteX3" fmla="*/ 2394 w 39508"/>
                <a:gd name="connsiteY3" fmla="*/ 14367 h 52678"/>
                <a:gd name="connsiteX4" fmla="*/ 21550 w 39508"/>
                <a:gd name="connsiteY4" fmla="*/ 0 h 52678"/>
                <a:gd name="connsiteX5" fmla="*/ 38312 w 39508"/>
                <a:gd name="connsiteY5" fmla="*/ 9578 h 52678"/>
                <a:gd name="connsiteX6" fmla="*/ 38312 w 39508"/>
                <a:gd name="connsiteY6" fmla="*/ 14367 h 52678"/>
                <a:gd name="connsiteX7" fmla="*/ 31128 w 39508"/>
                <a:gd name="connsiteY7" fmla="*/ 14367 h 52678"/>
                <a:gd name="connsiteX8" fmla="*/ 31128 w 39508"/>
                <a:gd name="connsiteY8" fmla="*/ 10775 h 52678"/>
                <a:gd name="connsiteX9" fmla="*/ 21550 w 39508"/>
                <a:gd name="connsiteY9" fmla="*/ 4789 h 52678"/>
                <a:gd name="connsiteX10" fmla="*/ 9578 w 39508"/>
                <a:gd name="connsiteY10" fmla="*/ 11972 h 52678"/>
                <a:gd name="connsiteX11" fmla="*/ 39509 w 39508"/>
                <a:gd name="connsiteY11" fmla="*/ 38312 h 52678"/>
                <a:gd name="connsiteX12" fmla="*/ 20353 w 39508"/>
                <a:gd name="connsiteY12" fmla="*/ 52679 h 52678"/>
                <a:gd name="connsiteX13" fmla="*/ 0 w 39508"/>
                <a:gd name="connsiteY13" fmla="*/ 43101 h 52678"/>
                <a:gd name="connsiteX14" fmla="*/ 4789 w 39508"/>
                <a:gd name="connsiteY14" fmla="*/ 40706 h 5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508" h="52678">
                  <a:moveTo>
                    <a:pt x="4789" y="40706"/>
                  </a:moveTo>
                  <a:cubicBezTo>
                    <a:pt x="4789" y="40706"/>
                    <a:pt x="10775" y="49087"/>
                    <a:pt x="21550" y="49087"/>
                  </a:cubicBezTo>
                  <a:cubicBezTo>
                    <a:pt x="27536" y="49087"/>
                    <a:pt x="32325" y="46692"/>
                    <a:pt x="32325" y="40706"/>
                  </a:cubicBezTo>
                  <a:cubicBezTo>
                    <a:pt x="32325" y="28734"/>
                    <a:pt x="2394" y="31128"/>
                    <a:pt x="2394" y="14367"/>
                  </a:cubicBezTo>
                  <a:cubicBezTo>
                    <a:pt x="2394" y="4789"/>
                    <a:pt x="10775" y="0"/>
                    <a:pt x="21550" y="0"/>
                  </a:cubicBezTo>
                  <a:cubicBezTo>
                    <a:pt x="27536" y="0"/>
                    <a:pt x="38312" y="2394"/>
                    <a:pt x="38312" y="9578"/>
                  </a:cubicBezTo>
                  <a:lnTo>
                    <a:pt x="38312" y="14367"/>
                  </a:lnTo>
                  <a:lnTo>
                    <a:pt x="31128" y="14367"/>
                  </a:lnTo>
                  <a:lnTo>
                    <a:pt x="31128" y="10775"/>
                  </a:lnTo>
                  <a:cubicBezTo>
                    <a:pt x="31128" y="7183"/>
                    <a:pt x="25142" y="4789"/>
                    <a:pt x="21550" y="4789"/>
                  </a:cubicBezTo>
                  <a:cubicBezTo>
                    <a:pt x="14367" y="4789"/>
                    <a:pt x="9578" y="7183"/>
                    <a:pt x="9578" y="11972"/>
                  </a:cubicBezTo>
                  <a:cubicBezTo>
                    <a:pt x="9578" y="23945"/>
                    <a:pt x="39509" y="21550"/>
                    <a:pt x="39509" y="38312"/>
                  </a:cubicBezTo>
                  <a:cubicBezTo>
                    <a:pt x="39509" y="46692"/>
                    <a:pt x="31128" y="52679"/>
                    <a:pt x="20353" y="52679"/>
                  </a:cubicBezTo>
                  <a:cubicBezTo>
                    <a:pt x="5986" y="52679"/>
                    <a:pt x="0" y="43101"/>
                    <a:pt x="0" y="43101"/>
                  </a:cubicBezTo>
                  <a:lnTo>
                    <a:pt x="4789" y="40706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97211A8-59AE-7C45-35C7-9C750D26DD77}"/>
                </a:ext>
              </a:extLst>
            </p:cNvPr>
            <p:cNvSpPr/>
            <p:nvPr/>
          </p:nvSpPr>
          <p:spPr>
            <a:xfrm>
              <a:off x="11406057" y="639364"/>
              <a:ext cx="53875" cy="75426"/>
            </a:xfrm>
            <a:custGeom>
              <a:avLst/>
              <a:gdLst>
                <a:gd name="connsiteX0" fmla="*/ 7183 w 53875"/>
                <a:gd name="connsiteY0" fmla="*/ 9578 h 75426"/>
                <a:gd name="connsiteX1" fmla="*/ 4789 w 53875"/>
                <a:gd name="connsiteY1" fmla="*/ 7183 h 75426"/>
                <a:gd name="connsiteX2" fmla="*/ 0 w 53875"/>
                <a:gd name="connsiteY2" fmla="*/ 7183 h 75426"/>
                <a:gd name="connsiteX3" fmla="*/ 0 w 53875"/>
                <a:gd name="connsiteY3" fmla="*/ 1197 h 75426"/>
                <a:gd name="connsiteX4" fmla="*/ 7183 w 53875"/>
                <a:gd name="connsiteY4" fmla="*/ 1197 h 75426"/>
                <a:gd name="connsiteX5" fmla="*/ 13170 w 53875"/>
                <a:gd name="connsiteY5" fmla="*/ 7183 h 75426"/>
                <a:gd name="connsiteX6" fmla="*/ 13170 w 53875"/>
                <a:gd name="connsiteY6" fmla="*/ 10775 h 75426"/>
                <a:gd name="connsiteX7" fmla="*/ 13170 w 53875"/>
                <a:gd name="connsiteY7" fmla="*/ 10775 h 75426"/>
                <a:gd name="connsiteX8" fmla="*/ 31128 w 53875"/>
                <a:gd name="connsiteY8" fmla="*/ 0 h 75426"/>
                <a:gd name="connsiteX9" fmla="*/ 53876 w 53875"/>
                <a:gd name="connsiteY9" fmla="*/ 27537 h 75426"/>
                <a:gd name="connsiteX10" fmla="*/ 29931 w 53875"/>
                <a:gd name="connsiteY10" fmla="*/ 55073 h 75426"/>
                <a:gd name="connsiteX11" fmla="*/ 11972 w 53875"/>
                <a:gd name="connsiteY11" fmla="*/ 45495 h 75426"/>
                <a:gd name="connsiteX12" fmla="*/ 11972 w 53875"/>
                <a:gd name="connsiteY12" fmla="*/ 45495 h 75426"/>
                <a:gd name="connsiteX13" fmla="*/ 11972 w 53875"/>
                <a:gd name="connsiteY13" fmla="*/ 50284 h 75426"/>
                <a:gd name="connsiteX14" fmla="*/ 11972 w 53875"/>
                <a:gd name="connsiteY14" fmla="*/ 75426 h 75426"/>
                <a:gd name="connsiteX15" fmla="*/ 4789 w 53875"/>
                <a:gd name="connsiteY15" fmla="*/ 75426 h 75426"/>
                <a:gd name="connsiteX16" fmla="*/ 4789 w 53875"/>
                <a:gd name="connsiteY16" fmla="*/ 9578 h 75426"/>
                <a:gd name="connsiteX17" fmla="*/ 31128 w 53875"/>
                <a:gd name="connsiteY17" fmla="*/ 49087 h 75426"/>
                <a:gd name="connsiteX18" fmla="*/ 47890 w 53875"/>
                <a:gd name="connsiteY18" fmla="*/ 27537 h 75426"/>
                <a:gd name="connsiteX19" fmla="*/ 31128 w 53875"/>
                <a:gd name="connsiteY19" fmla="*/ 5986 h 75426"/>
                <a:gd name="connsiteX20" fmla="*/ 14367 w 53875"/>
                <a:gd name="connsiteY20" fmla="*/ 27537 h 75426"/>
                <a:gd name="connsiteX21" fmla="*/ 31128 w 53875"/>
                <a:gd name="connsiteY21" fmla="*/ 49087 h 7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3875" h="75426">
                  <a:moveTo>
                    <a:pt x="7183" y="9578"/>
                  </a:moveTo>
                  <a:cubicBezTo>
                    <a:pt x="7183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3" y="1197"/>
                  </a:lnTo>
                  <a:cubicBezTo>
                    <a:pt x="11972" y="1197"/>
                    <a:pt x="13170" y="3592"/>
                    <a:pt x="13170" y="7183"/>
                  </a:cubicBezTo>
                  <a:cubicBezTo>
                    <a:pt x="13170" y="9578"/>
                    <a:pt x="13170" y="10775"/>
                    <a:pt x="13170" y="10775"/>
                  </a:cubicBezTo>
                  <a:lnTo>
                    <a:pt x="13170" y="10775"/>
                  </a:lnTo>
                  <a:cubicBezTo>
                    <a:pt x="13170" y="10775"/>
                    <a:pt x="17959" y="0"/>
                    <a:pt x="31128" y="0"/>
                  </a:cubicBezTo>
                  <a:cubicBezTo>
                    <a:pt x="45495" y="0"/>
                    <a:pt x="53876" y="11972"/>
                    <a:pt x="53876" y="27537"/>
                  </a:cubicBezTo>
                  <a:cubicBezTo>
                    <a:pt x="53876" y="44298"/>
                    <a:pt x="44298" y="55073"/>
                    <a:pt x="29931" y="55073"/>
                  </a:cubicBezTo>
                  <a:cubicBezTo>
                    <a:pt x="16761" y="55073"/>
                    <a:pt x="11972" y="45495"/>
                    <a:pt x="11972" y="45495"/>
                  </a:cubicBezTo>
                  <a:lnTo>
                    <a:pt x="11972" y="45495"/>
                  </a:lnTo>
                  <a:cubicBezTo>
                    <a:pt x="11972" y="45495"/>
                    <a:pt x="11972" y="47890"/>
                    <a:pt x="11972" y="50284"/>
                  </a:cubicBezTo>
                  <a:lnTo>
                    <a:pt x="11972" y="75426"/>
                  </a:lnTo>
                  <a:lnTo>
                    <a:pt x="4789" y="75426"/>
                  </a:lnTo>
                  <a:lnTo>
                    <a:pt x="4789" y="9578"/>
                  </a:lnTo>
                  <a:close/>
                  <a:moveTo>
                    <a:pt x="31128" y="49087"/>
                  </a:moveTo>
                  <a:cubicBezTo>
                    <a:pt x="40706" y="49087"/>
                    <a:pt x="47890" y="40706"/>
                    <a:pt x="47890" y="27537"/>
                  </a:cubicBezTo>
                  <a:cubicBezTo>
                    <a:pt x="47890" y="14367"/>
                    <a:pt x="40706" y="5986"/>
                    <a:pt x="31128" y="5986"/>
                  </a:cubicBezTo>
                  <a:cubicBezTo>
                    <a:pt x="22747" y="5986"/>
                    <a:pt x="14367" y="11972"/>
                    <a:pt x="14367" y="27537"/>
                  </a:cubicBezTo>
                  <a:cubicBezTo>
                    <a:pt x="14367" y="38312"/>
                    <a:pt x="20353" y="49087"/>
                    <a:pt x="31128" y="49087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880F093-A383-2BF7-1D7F-BC3E9BEE1653}"/>
                </a:ext>
              </a:extLst>
            </p:cNvPr>
            <p:cNvSpPr/>
            <p:nvPr/>
          </p:nvSpPr>
          <p:spPr>
            <a:xfrm>
              <a:off x="11471905" y="639364"/>
              <a:ext cx="49086" cy="56270"/>
            </a:xfrm>
            <a:custGeom>
              <a:avLst/>
              <a:gdLst>
                <a:gd name="connsiteX0" fmla="*/ 26339 w 49086"/>
                <a:gd name="connsiteY0" fmla="*/ 0 h 56270"/>
                <a:gd name="connsiteX1" fmla="*/ 49087 w 49086"/>
                <a:gd name="connsiteY1" fmla="*/ 25142 h 56270"/>
                <a:gd name="connsiteX2" fmla="*/ 49087 w 49086"/>
                <a:gd name="connsiteY2" fmla="*/ 28734 h 56270"/>
                <a:gd name="connsiteX3" fmla="*/ 8381 w 49086"/>
                <a:gd name="connsiteY3" fmla="*/ 28734 h 56270"/>
                <a:gd name="connsiteX4" fmla="*/ 28734 w 49086"/>
                <a:gd name="connsiteY4" fmla="*/ 50284 h 56270"/>
                <a:gd name="connsiteX5" fmla="*/ 44298 w 49086"/>
                <a:gd name="connsiteY5" fmla="*/ 44298 h 56270"/>
                <a:gd name="connsiteX6" fmla="*/ 47890 w 49086"/>
                <a:gd name="connsiteY6" fmla="*/ 49087 h 56270"/>
                <a:gd name="connsiteX7" fmla="*/ 27536 w 49086"/>
                <a:gd name="connsiteY7" fmla="*/ 56270 h 56270"/>
                <a:gd name="connsiteX8" fmla="*/ 0 w 49086"/>
                <a:gd name="connsiteY8" fmla="*/ 28734 h 56270"/>
                <a:gd name="connsiteX9" fmla="*/ 26339 w 49086"/>
                <a:gd name="connsiteY9" fmla="*/ 0 h 56270"/>
                <a:gd name="connsiteX10" fmla="*/ 40706 w 49086"/>
                <a:gd name="connsiteY10" fmla="*/ 22748 h 56270"/>
                <a:gd name="connsiteX11" fmla="*/ 25142 w 49086"/>
                <a:gd name="connsiteY11" fmla="*/ 5986 h 56270"/>
                <a:gd name="connsiteX12" fmla="*/ 7183 w 49086"/>
                <a:gd name="connsiteY12" fmla="*/ 22748 h 56270"/>
                <a:gd name="connsiteX13" fmla="*/ 40706 w 49086"/>
                <a:gd name="connsiteY13" fmla="*/ 22748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086" h="56270">
                  <a:moveTo>
                    <a:pt x="26339" y="0"/>
                  </a:moveTo>
                  <a:cubicBezTo>
                    <a:pt x="40706" y="0"/>
                    <a:pt x="49087" y="10775"/>
                    <a:pt x="49087" y="25142"/>
                  </a:cubicBezTo>
                  <a:cubicBezTo>
                    <a:pt x="49087" y="26339"/>
                    <a:pt x="49087" y="28734"/>
                    <a:pt x="49087" y="28734"/>
                  </a:cubicBezTo>
                  <a:lnTo>
                    <a:pt x="8381" y="28734"/>
                  </a:lnTo>
                  <a:cubicBezTo>
                    <a:pt x="8381" y="41903"/>
                    <a:pt x="17959" y="50284"/>
                    <a:pt x="28734" y="50284"/>
                  </a:cubicBezTo>
                  <a:cubicBezTo>
                    <a:pt x="38312" y="50284"/>
                    <a:pt x="44298" y="44298"/>
                    <a:pt x="44298" y="44298"/>
                  </a:cubicBezTo>
                  <a:lnTo>
                    <a:pt x="47890" y="49087"/>
                  </a:lnTo>
                  <a:cubicBezTo>
                    <a:pt x="47890" y="49087"/>
                    <a:pt x="40706" y="56270"/>
                    <a:pt x="27536" y="56270"/>
                  </a:cubicBezTo>
                  <a:cubicBezTo>
                    <a:pt x="11972" y="56270"/>
                    <a:pt x="0" y="44298"/>
                    <a:pt x="0" y="28734"/>
                  </a:cubicBezTo>
                  <a:cubicBezTo>
                    <a:pt x="0" y="10775"/>
                    <a:pt x="11972" y="0"/>
                    <a:pt x="26339" y="0"/>
                  </a:cubicBezTo>
                  <a:moveTo>
                    <a:pt x="40706" y="22748"/>
                  </a:moveTo>
                  <a:cubicBezTo>
                    <a:pt x="40706" y="11972"/>
                    <a:pt x="33523" y="5986"/>
                    <a:pt x="25142" y="5986"/>
                  </a:cubicBezTo>
                  <a:cubicBezTo>
                    <a:pt x="16761" y="5986"/>
                    <a:pt x="8381" y="11972"/>
                    <a:pt x="7183" y="22748"/>
                  </a:cubicBezTo>
                  <a:lnTo>
                    <a:pt x="40706" y="2274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E387064-FB8C-DBE6-D51C-27067D0F8A12}"/>
                </a:ext>
              </a:extLst>
            </p:cNvPr>
            <p:cNvSpPr/>
            <p:nvPr/>
          </p:nvSpPr>
          <p:spPr>
            <a:xfrm>
              <a:off x="11528176" y="639364"/>
              <a:ext cx="32325" cy="55073"/>
            </a:xfrm>
            <a:custGeom>
              <a:avLst/>
              <a:gdLst>
                <a:gd name="connsiteX0" fmla="*/ 7183 w 32325"/>
                <a:gd name="connsiteY0" fmla="*/ 9578 h 55073"/>
                <a:gd name="connsiteX1" fmla="*/ 4789 w 32325"/>
                <a:gd name="connsiteY1" fmla="*/ 7183 h 55073"/>
                <a:gd name="connsiteX2" fmla="*/ 0 w 32325"/>
                <a:gd name="connsiteY2" fmla="*/ 7183 h 55073"/>
                <a:gd name="connsiteX3" fmla="*/ 0 w 32325"/>
                <a:gd name="connsiteY3" fmla="*/ 1197 h 55073"/>
                <a:gd name="connsiteX4" fmla="*/ 7183 w 32325"/>
                <a:gd name="connsiteY4" fmla="*/ 1197 h 55073"/>
                <a:gd name="connsiteX5" fmla="*/ 13170 w 32325"/>
                <a:gd name="connsiteY5" fmla="*/ 7183 h 55073"/>
                <a:gd name="connsiteX6" fmla="*/ 13170 w 32325"/>
                <a:gd name="connsiteY6" fmla="*/ 10775 h 55073"/>
                <a:gd name="connsiteX7" fmla="*/ 13170 w 32325"/>
                <a:gd name="connsiteY7" fmla="*/ 14367 h 55073"/>
                <a:gd name="connsiteX8" fmla="*/ 13170 w 32325"/>
                <a:gd name="connsiteY8" fmla="*/ 14367 h 55073"/>
                <a:gd name="connsiteX9" fmla="*/ 29931 w 32325"/>
                <a:gd name="connsiteY9" fmla="*/ 0 h 55073"/>
                <a:gd name="connsiteX10" fmla="*/ 32325 w 32325"/>
                <a:gd name="connsiteY10" fmla="*/ 0 h 55073"/>
                <a:gd name="connsiteX11" fmla="*/ 32325 w 32325"/>
                <a:gd name="connsiteY11" fmla="*/ 7183 h 55073"/>
                <a:gd name="connsiteX12" fmla="*/ 29931 w 32325"/>
                <a:gd name="connsiteY12" fmla="*/ 7183 h 55073"/>
                <a:gd name="connsiteX13" fmla="*/ 14367 w 32325"/>
                <a:gd name="connsiteY13" fmla="*/ 21550 h 55073"/>
                <a:gd name="connsiteX14" fmla="*/ 13170 w 32325"/>
                <a:gd name="connsiteY14" fmla="*/ 32325 h 55073"/>
                <a:gd name="connsiteX15" fmla="*/ 13170 w 32325"/>
                <a:gd name="connsiteY15" fmla="*/ 55073 h 55073"/>
                <a:gd name="connsiteX16" fmla="*/ 5986 w 32325"/>
                <a:gd name="connsiteY16" fmla="*/ 55073 h 55073"/>
                <a:gd name="connsiteX17" fmla="*/ 5986 w 32325"/>
                <a:gd name="connsiteY17" fmla="*/ 9578 h 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325" h="55073">
                  <a:moveTo>
                    <a:pt x="7183" y="9578"/>
                  </a:moveTo>
                  <a:cubicBezTo>
                    <a:pt x="7183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3" y="1197"/>
                  </a:lnTo>
                  <a:cubicBezTo>
                    <a:pt x="11972" y="1197"/>
                    <a:pt x="13170" y="3592"/>
                    <a:pt x="13170" y="7183"/>
                  </a:cubicBezTo>
                  <a:lnTo>
                    <a:pt x="13170" y="10775"/>
                  </a:lnTo>
                  <a:cubicBezTo>
                    <a:pt x="13170" y="13170"/>
                    <a:pt x="13170" y="14367"/>
                    <a:pt x="13170" y="14367"/>
                  </a:cubicBezTo>
                  <a:lnTo>
                    <a:pt x="13170" y="14367"/>
                  </a:lnTo>
                  <a:cubicBezTo>
                    <a:pt x="15564" y="5986"/>
                    <a:pt x="21550" y="0"/>
                    <a:pt x="29931" y="0"/>
                  </a:cubicBezTo>
                  <a:cubicBezTo>
                    <a:pt x="31128" y="0"/>
                    <a:pt x="32325" y="0"/>
                    <a:pt x="32325" y="0"/>
                  </a:cubicBezTo>
                  <a:lnTo>
                    <a:pt x="32325" y="7183"/>
                  </a:lnTo>
                  <a:cubicBezTo>
                    <a:pt x="32325" y="7183"/>
                    <a:pt x="31128" y="7183"/>
                    <a:pt x="29931" y="7183"/>
                  </a:cubicBezTo>
                  <a:cubicBezTo>
                    <a:pt x="22748" y="7183"/>
                    <a:pt x="16761" y="13170"/>
                    <a:pt x="14367" y="21550"/>
                  </a:cubicBezTo>
                  <a:cubicBezTo>
                    <a:pt x="13170" y="25142"/>
                    <a:pt x="13170" y="28734"/>
                    <a:pt x="13170" y="32325"/>
                  </a:cubicBezTo>
                  <a:lnTo>
                    <a:pt x="13170" y="55073"/>
                  </a:lnTo>
                  <a:lnTo>
                    <a:pt x="5986" y="55073"/>
                  </a:lnTo>
                  <a:lnTo>
                    <a:pt x="5986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4889F9D-4934-83C3-CC40-0149DF9F0C7E}"/>
                </a:ext>
              </a:extLst>
            </p:cNvPr>
            <p:cNvSpPr/>
            <p:nvPr/>
          </p:nvSpPr>
          <p:spPr>
            <a:xfrm>
              <a:off x="11568882" y="619011"/>
              <a:ext cx="20353" cy="74228"/>
            </a:xfrm>
            <a:custGeom>
              <a:avLst/>
              <a:gdLst>
                <a:gd name="connsiteX0" fmla="*/ 7183 w 20353"/>
                <a:gd name="connsiteY0" fmla="*/ 29931 h 74228"/>
                <a:gd name="connsiteX1" fmla="*/ 4789 w 20353"/>
                <a:gd name="connsiteY1" fmla="*/ 27537 h 74228"/>
                <a:gd name="connsiteX2" fmla="*/ 0 w 20353"/>
                <a:gd name="connsiteY2" fmla="*/ 27537 h 74228"/>
                <a:gd name="connsiteX3" fmla="*/ 0 w 20353"/>
                <a:gd name="connsiteY3" fmla="*/ 21550 h 74228"/>
                <a:gd name="connsiteX4" fmla="*/ 7183 w 20353"/>
                <a:gd name="connsiteY4" fmla="*/ 21550 h 74228"/>
                <a:gd name="connsiteX5" fmla="*/ 13170 w 20353"/>
                <a:gd name="connsiteY5" fmla="*/ 27537 h 74228"/>
                <a:gd name="connsiteX6" fmla="*/ 13170 w 20353"/>
                <a:gd name="connsiteY6" fmla="*/ 65848 h 74228"/>
                <a:gd name="connsiteX7" fmla="*/ 15564 w 20353"/>
                <a:gd name="connsiteY7" fmla="*/ 68243 h 74228"/>
                <a:gd name="connsiteX8" fmla="*/ 20353 w 20353"/>
                <a:gd name="connsiteY8" fmla="*/ 68243 h 74228"/>
                <a:gd name="connsiteX9" fmla="*/ 20353 w 20353"/>
                <a:gd name="connsiteY9" fmla="*/ 74229 h 74228"/>
                <a:gd name="connsiteX10" fmla="*/ 13170 w 20353"/>
                <a:gd name="connsiteY10" fmla="*/ 74229 h 74228"/>
                <a:gd name="connsiteX11" fmla="*/ 7183 w 20353"/>
                <a:gd name="connsiteY11" fmla="*/ 68243 h 74228"/>
                <a:gd name="connsiteX12" fmla="*/ 7183 w 20353"/>
                <a:gd name="connsiteY12" fmla="*/ 29931 h 74228"/>
                <a:gd name="connsiteX13" fmla="*/ 5986 w 20353"/>
                <a:gd name="connsiteY13" fmla="*/ 0 h 74228"/>
                <a:gd name="connsiteX14" fmla="*/ 13170 w 20353"/>
                <a:gd name="connsiteY14" fmla="*/ 0 h 74228"/>
                <a:gd name="connsiteX15" fmla="*/ 13170 w 20353"/>
                <a:gd name="connsiteY15" fmla="*/ 9578 h 74228"/>
                <a:gd name="connsiteX16" fmla="*/ 5986 w 20353"/>
                <a:gd name="connsiteY16" fmla="*/ 9578 h 74228"/>
                <a:gd name="connsiteX17" fmla="*/ 5986 w 20353"/>
                <a:gd name="connsiteY17" fmla="*/ 0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53" h="74228">
                  <a:moveTo>
                    <a:pt x="7183" y="29931"/>
                  </a:moveTo>
                  <a:cubicBezTo>
                    <a:pt x="7183" y="28734"/>
                    <a:pt x="5986" y="27537"/>
                    <a:pt x="4789" y="27537"/>
                  </a:cubicBezTo>
                  <a:lnTo>
                    <a:pt x="0" y="27537"/>
                  </a:lnTo>
                  <a:lnTo>
                    <a:pt x="0" y="21550"/>
                  </a:lnTo>
                  <a:lnTo>
                    <a:pt x="7183" y="21550"/>
                  </a:lnTo>
                  <a:cubicBezTo>
                    <a:pt x="11972" y="21550"/>
                    <a:pt x="13170" y="23945"/>
                    <a:pt x="13170" y="27537"/>
                  </a:cubicBezTo>
                  <a:lnTo>
                    <a:pt x="13170" y="65848"/>
                  </a:lnTo>
                  <a:cubicBezTo>
                    <a:pt x="13170" y="67045"/>
                    <a:pt x="14367" y="68243"/>
                    <a:pt x="15564" y="68243"/>
                  </a:cubicBezTo>
                  <a:lnTo>
                    <a:pt x="20353" y="68243"/>
                  </a:lnTo>
                  <a:lnTo>
                    <a:pt x="20353" y="74229"/>
                  </a:lnTo>
                  <a:lnTo>
                    <a:pt x="13170" y="74229"/>
                  </a:lnTo>
                  <a:cubicBezTo>
                    <a:pt x="8381" y="74229"/>
                    <a:pt x="7183" y="71834"/>
                    <a:pt x="7183" y="68243"/>
                  </a:cubicBezTo>
                  <a:lnTo>
                    <a:pt x="7183" y="29931"/>
                  </a:lnTo>
                  <a:close/>
                  <a:moveTo>
                    <a:pt x="5986" y="0"/>
                  </a:moveTo>
                  <a:lnTo>
                    <a:pt x="13170" y="0"/>
                  </a:lnTo>
                  <a:lnTo>
                    <a:pt x="13170" y="9578"/>
                  </a:lnTo>
                  <a:lnTo>
                    <a:pt x="5986" y="9578"/>
                  </a:lnTo>
                  <a:lnTo>
                    <a:pt x="5986" y="0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EF487AB-C56B-BB0B-79B9-B26935FA6D01}"/>
                </a:ext>
              </a:extLst>
            </p:cNvPr>
            <p:cNvSpPr/>
            <p:nvPr/>
          </p:nvSpPr>
          <p:spPr>
            <a:xfrm>
              <a:off x="11596418" y="626195"/>
              <a:ext cx="28733" cy="68242"/>
            </a:xfrm>
            <a:custGeom>
              <a:avLst/>
              <a:gdLst>
                <a:gd name="connsiteX0" fmla="*/ 7184 w 28733"/>
                <a:gd name="connsiteY0" fmla="*/ 20353 h 68242"/>
                <a:gd name="connsiteX1" fmla="*/ 0 w 28733"/>
                <a:gd name="connsiteY1" fmla="*/ 20353 h 68242"/>
                <a:gd name="connsiteX2" fmla="*/ 0 w 28733"/>
                <a:gd name="connsiteY2" fmla="*/ 14367 h 68242"/>
                <a:gd name="connsiteX3" fmla="*/ 7184 w 28733"/>
                <a:gd name="connsiteY3" fmla="*/ 14367 h 68242"/>
                <a:gd name="connsiteX4" fmla="*/ 7184 w 28733"/>
                <a:gd name="connsiteY4" fmla="*/ 0 h 68242"/>
                <a:gd name="connsiteX5" fmla="*/ 14367 w 28733"/>
                <a:gd name="connsiteY5" fmla="*/ 0 h 68242"/>
                <a:gd name="connsiteX6" fmla="*/ 14367 w 28733"/>
                <a:gd name="connsiteY6" fmla="*/ 14367 h 68242"/>
                <a:gd name="connsiteX7" fmla="*/ 27537 w 28733"/>
                <a:gd name="connsiteY7" fmla="*/ 14367 h 68242"/>
                <a:gd name="connsiteX8" fmla="*/ 27537 w 28733"/>
                <a:gd name="connsiteY8" fmla="*/ 20353 h 68242"/>
                <a:gd name="connsiteX9" fmla="*/ 14367 w 28733"/>
                <a:gd name="connsiteY9" fmla="*/ 20353 h 68242"/>
                <a:gd name="connsiteX10" fmla="*/ 14367 w 28733"/>
                <a:gd name="connsiteY10" fmla="*/ 47890 h 68242"/>
                <a:gd name="connsiteX11" fmla="*/ 26339 w 28733"/>
                <a:gd name="connsiteY11" fmla="*/ 62256 h 68242"/>
                <a:gd name="connsiteX12" fmla="*/ 28734 w 28733"/>
                <a:gd name="connsiteY12" fmla="*/ 62256 h 68242"/>
                <a:gd name="connsiteX13" fmla="*/ 28734 w 28733"/>
                <a:gd name="connsiteY13" fmla="*/ 68243 h 68242"/>
                <a:gd name="connsiteX14" fmla="*/ 25142 w 28733"/>
                <a:gd name="connsiteY14" fmla="*/ 68243 h 68242"/>
                <a:gd name="connsiteX15" fmla="*/ 7184 w 28733"/>
                <a:gd name="connsiteY15" fmla="*/ 47890 h 68242"/>
                <a:gd name="connsiteX16" fmla="*/ 7184 w 28733"/>
                <a:gd name="connsiteY16" fmla="*/ 20353 h 6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733" h="68242">
                  <a:moveTo>
                    <a:pt x="7184" y="20353"/>
                  </a:moveTo>
                  <a:lnTo>
                    <a:pt x="0" y="20353"/>
                  </a:lnTo>
                  <a:lnTo>
                    <a:pt x="0" y="14367"/>
                  </a:lnTo>
                  <a:lnTo>
                    <a:pt x="7184" y="14367"/>
                  </a:lnTo>
                  <a:lnTo>
                    <a:pt x="7184" y="0"/>
                  </a:lnTo>
                  <a:lnTo>
                    <a:pt x="14367" y="0"/>
                  </a:lnTo>
                  <a:lnTo>
                    <a:pt x="14367" y="14367"/>
                  </a:lnTo>
                  <a:lnTo>
                    <a:pt x="27537" y="14367"/>
                  </a:lnTo>
                  <a:lnTo>
                    <a:pt x="27537" y="20353"/>
                  </a:lnTo>
                  <a:lnTo>
                    <a:pt x="14367" y="20353"/>
                  </a:lnTo>
                  <a:lnTo>
                    <a:pt x="14367" y="47890"/>
                  </a:lnTo>
                  <a:cubicBezTo>
                    <a:pt x="14367" y="59862"/>
                    <a:pt x="22748" y="62256"/>
                    <a:pt x="26339" y="62256"/>
                  </a:cubicBezTo>
                  <a:cubicBezTo>
                    <a:pt x="27537" y="62256"/>
                    <a:pt x="28734" y="62256"/>
                    <a:pt x="28734" y="62256"/>
                  </a:cubicBezTo>
                  <a:lnTo>
                    <a:pt x="28734" y="68243"/>
                  </a:lnTo>
                  <a:cubicBezTo>
                    <a:pt x="28734" y="68243"/>
                    <a:pt x="27537" y="68243"/>
                    <a:pt x="25142" y="68243"/>
                  </a:cubicBezTo>
                  <a:cubicBezTo>
                    <a:pt x="19156" y="68243"/>
                    <a:pt x="7184" y="65848"/>
                    <a:pt x="7184" y="47890"/>
                  </a:cubicBezTo>
                  <a:lnTo>
                    <a:pt x="7184" y="20353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9D3C9F6-D5E2-B290-85A9-3F8AEBA2B65B}"/>
                </a:ext>
              </a:extLst>
            </p:cNvPr>
            <p:cNvSpPr/>
            <p:nvPr/>
          </p:nvSpPr>
          <p:spPr>
            <a:xfrm>
              <a:off x="11629941" y="641759"/>
              <a:ext cx="53875" cy="74228"/>
            </a:xfrm>
            <a:custGeom>
              <a:avLst/>
              <a:gdLst>
                <a:gd name="connsiteX0" fmla="*/ 10775 w 53875"/>
                <a:gd name="connsiteY0" fmla="*/ 68243 h 74228"/>
                <a:gd name="connsiteX1" fmla="*/ 20353 w 53875"/>
                <a:gd name="connsiteY1" fmla="*/ 59862 h 74228"/>
                <a:gd name="connsiteX2" fmla="*/ 23945 w 53875"/>
                <a:gd name="connsiteY2" fmla="*/ 52679 h 74228"/>
                <a:gd name="connsiteX3" fmla="*/ 4789 w 53875"/>
                <a:gd name="connsiteY3" fmla="*/ 8381 h 74228"/>
                <a:gd name="connsiteX4" fmla="*/ 1197 w 53875"/>
                <a:gd name="connsiteY4" fmla="*/ 5986 h 74228"/>
                <a:gd name="connsiteX5" fmla="*/ 0 w 53875"/>
                <a:gd name="connsiteY5" fmla="*/ 5986 h 74228"/>
                <a:gd name="connsiteX6" fmla="*/ 0 w 53875"/>
                <a:gd name="connsiteY6" fmla="*/ 0 h 74228"/>
                <a:gd name="connsiteX7" fmla="*/ 3592 w 53875"/>
                <a:gd name="connsiteY7" fmla="*/ 0 h 74228"/>
                <a:gd name="connsiteX8" fmla="*/ 11972 w 53875"/>
                <a:gd name="connsiteY8" fmla="*/ 5986 h 74228"/>
                <a:gd name="connsiteX9" fmla="*/ 25142 w 53875"/>
                <a:gd name="connsiteY9" fmla="*/ 39509 h 74228"/>
                <a:gd name="connsiteX10" fmla="*/ 27537 w 53875"/>
                <a:gd name="connsiteY10" fmla="*/ 45495 h 74228"/>
                <a:gd name="connsiteX11" fmla="*/ 27537 w 53875"/>
                <a:gd name="connsiteY11" fmla="*/ 45495 h 74228"/>
                <a:gd name="connsiteX12" fmla="*/ 28734 w 53875"/>
                <a:gd name="connsiteY12" fmla="*/ 39509 h 74228"/>
                <a:gd name="connsiteX13" fmla="*/ 41903 w 53875"/>
                <a:gd name="connsiteY13" fmla="*/ 5986 h 74228"/>
                <a:gd name="connsiteX14" fmla="*/ 50284 w 53875"/>
                <a:gd name="connsiteY14" fmla="*/ 0 h 74228"/>
                <a:gd name="connsiteX15" fmla="*/ 53876 w 53875"/>
                <a:gd name="connsiteY15" fmla="*/ 0 h 74228"/>
                <a:gd name="connsiteX16" fmla="*/ 53876 w 53875"/>
                <a:gd name="connsiteY16" fmla="*/ 5986 h 74228"/>
                <a:gd name="connsiteX17" fmla="*/ 53876 w 53875"/>
                <a:gd name="connsiteY17" fmla="*/ 5986 h 74228"/>
                <a:gd name="connsiteX18" fmla="*/ 50284 w 53875"/>
                <a:gd name="connsiteY18" fmla="*/ 8381 h 74228"/>
                <a:gd name="connsiteX19" fmla="*/ 27537 w 53875"/>
                <a:gd name="connsiteY19" fmla="*/ 63454 h 74228"/>
                <a:gd name="connsiteX20" fmla="*/ 11972 w 53875"/>
                <a:gd name="connsiteY20" fmla="*/ 74229 h 74228"/>
                <a:gd name="connsiteX21" fmla="*/ 0 w 53875"/>
                <a:gd name="connsiteY21" fmla="*/ 69440 h 74228"/>
                <a:gd name="connsiteX22" fmla="*/ 3592 w 53875"/>
                <a:gd name="connsiteY22" fmla="*/ 64651 h 74228"/>
                <a:gd name="connsiteX23" fmla="*/ 10775 w 53875"/>
                <a:gd name="connsiteY23" fmla="*/ 68243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3875" h="74228">
                  <a:moveTo>
                    <a:pt x="10775" y="68243"/>
                  </a:moveTo>
                  <a:cubicBezTo>
                    <a:pt x="15564" y="68243"/>
                    <a:pt x="19156" y="64651"/>
                    <a:pt x="20353" y="59862"/>
                  </a:cubicBezTo>
                  <a:lnTo>
                    <a:pt x="23945" y="52679"/>
                  </a:lnTo>
                  <a:lnTo>
                    <a:pt x="4789" y="8381"/>
                  </a:lnTo>
                  <a:cubicBezTo>
                    <a:pt x="3592" y="5986"/>
                    <a:pt x="2394" y="5986"/>
                    <a:pt x="1197" y="5986"/>
                  </a:cubicBezTo>
                  <a:lnTo>
                    <a:pt x="0" y="5986"/>
                  </a:lnTo>
                  <a:lnTo>
                    <a:pt x="0" y="0"/>
                  </a:lnTo>
                  <a:lnTo>
                    <a:pt x="3592" y="0"/>
                  </a:lnTo>
                  <a:cubicBezTo>
                    <a:pt x="8381" y="0"/>
                    <a:pt x="9578" y="1197"/>
                    <a:pt x="11972" y="5986"/>
                  </a:cubicBezTo>
                  <a:lnTo>
                    <a:pt x="25142" y="39509"/>
                  </a:lnTo>
                  <a:cubicBezTo>
                    <a:pt x="26339" y="41903"/>
                    <a:pt x="27537" y="45495"/>
                    <a:pt x="27537" y="45495"/>
                  </a:cubicBezTo>
                  <a:lnTo>
                    <a:pt x="27537" y="45495"/>
                  </a:lnTo>
                  <a:cubicBezTo>
                    <a:pt x="27537" y="45495"/>
                    <a:pt x="28734" y="41903"/>
                    <a:pt x="28734" y="39509"/>
                  </a:cubicBezTo>
                  <a:lnTo>
                    <a:pt x="41903" y="5986"/>
                  </a:lnTo>
                  <a:cubicBezTo>
                    <a:pt x="43101" y="1197"/>
                    <a:pt x="45495" y="0"/>
                    <a:pt x="50284" y="0"/>
                  </a:cubicBezTo>
                  <a:lnTo>
                    <a:pt x="53876" y="0"/>
                  </a:lnTo>
                  <a:lnTo>
                    <a:pt x="53876" y="5986"/>
                  </a:lnTo>
                  <a:lnTo>
                    <a:pt x="53876" y="5986"/>
                  </a:lnTo>
                  <a:cubicBezTo>
                    <a:pt x="51481" y="5986"/>
                    <a:pt x="51481" y="5986"/>
                    <a:pt x="50284" y="8381"/>
                  </a:cubicBezTo>
                  <a:lnTo>
                    <a:pt x="27537" y="63454"/>
                  </a:lnTo>
                  <a:cubicBezTo>
                    <a:pt x="25142" y="70637"/>
                    <a:pt x="19156" y="74229"/>
                    <a:pt x="11972" y="74229"/>
                  </a:cubicBezTo>
                  <a:cubicBezTo>
                    <a:pt x="4789" y="74229"/>
                    <a:pt x="0" y="69440"/>
                    <a:pt x="0" y="69440"/>
                  </a:cubicBezTo>
                  <a:lnTo>
                    <a:pt x="3592" y="64651"/>
                  </a:lnTo>
                  <a:cubicBezTo>
                    <a:pt x="3592" y="63454"/>
                    <a:pt x="7183" y="68243"/>
                    <a:pt x="10775" y="68243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C0E0065-E1C9-7E79-D094-72BA20524B58}"/>
                </a:ext>
              </a:extLst>
            </p:cNvPr>
            <p:cNvSpPr/>
            <p:nvPr/>
          </p:nvSpPr>
          <p:spPr>
            <a:xfrm>
              <a:off x="10411151" y="308926"/>
              <a:ext cx="221526" cy="266984"/>
            </a:xfrm>
            <a:custGeom>
              <a:avLst/>
              <a:gdLst>
                <a:gd name="connsiteX0" fmla="*/ 136485 w 221526"/>
                <a:gd name="connsiteY0" fmla="*/ 0 h 266984"/>
                <a:gd name="connsiteX1" fmla="*/ 104160 w 221526"/>
                <a:gd name="connsiteY1" fmla="*/ 0 h 266984"/>
                <a:gd name="connsiteX2" fmla="*/ 68243 w 221526"/>
                <a:gd name="connsiteY2" fmla="*/ 0 h 266984"/>
                <a:gd name="connsiteX3" fmla="*/ 26339 w 221526"/>
                <a:gd name="connsiteY3" fmla="*/ 1197 h 266984"/>
                <a:gd name="connsiteX4" fmla="*/ 45495 w 221526"/>
                <a:gd name="connsiteY4" fmla="*/ 45495 h 266984"/>
                <a:gd name="connsiteX5" fmla="*/ 128105 w 221526"/>
                <a:gd name="connsiteY5" fmla="*/ 43101 h 266984"/>
                <a:gd name="connsiteX6" fmla="*/ 168811 w 221526"/>
                <a:gd name="connsiteY6" fmla="*/ 81412 h 266984"/>
                <a:gd name="connsiteX7" fmla="*/ 168811 w 221526"/>
                <a:gd name="connsiteY7" fmla="*/ 104160 h 266984"/>
                <a:gd name="connsiteX8" fmla="*/ 141274 w 221526"/>
                <a:gd name="connsiteY8" fmla="*/ 107752 h 266984"/>
                <a:gd name="connsiteX9" fmla="*/ 70637 w 221526"/>
                <a:gd name="connsiteY9" fmla="*/ 107752 h 266984"/>
                <a:gd name="connsiteX10" fmla="*/ 0 w 221526"/>
                <a:gd name="connsiteY10" fmla="*/ 174797 h 266984"/>
                <a:gd name="connsiteX11" fmla="*/ 0 w 221526"/>
                <a:gd name="connsiteY11" fmla="*/ 201136 h 266984"/>
                <a:gd name="connsiteX12" fmla="*/ 69440 w 221526"/>
                <a:gd name="connsiteY12" fmla="*/ 266984 h 266984"/>
                <a:gd name="connsiteX13" fmla="*/ 70637 w 221526"/>
                <a:gd name="connsiteY13" fmla="*/ 266984 h 266984"/>
                <a:gd name="connsiteX14" fmla="*/ 164022 w 221526"/>
                <a:gd name="connsiteY14" fmla="*/ 235856 h 266984"/>
                <a:gd name="connsiteX15" fmla="*/ 167614 w 221526"/>
                <a:gd name="connsiteY15" fmla="*/ 229870 h 266984"/>
                <a:gd name="connsiteX16" fmla="*/ 181980 w 221526"/>
                <a:gd name="connsiteY16" fmla="*/ 263393 h 266984"/>
                <a:gd name="connsiteX17" fmla="*/ 221489 w 221526"/>
                <a:gd name="connsiteY17" fmla="*/ 263393 h 266984"/>
                <a:gd name="connsiteX18" fmla="*/ 221489 w 221526"/>
                <a:gd name="connsiteY18" fmla="*/ 79018 h 266984"/>
                <a:gd name="connsiteX19" fmla="*/ 136485 w 221526"/>
                <a:gd name="connsiteY19" fmla="*/ 0 h 266984"/>
                <a:gd name="connsiteX20" fmla="*/ 171205 w 221526"/>
                <a:gd name="connsiteY20" fmla="*/ 199939 h 266984"/>
                <a:gd name="connsiteX21" fmla="*/ 168811 w 221526"/>
                <a:gd name="connsiteY21" fmla="*/ 201136 h 266984"/>
                <a:gd name="connsiteX22" fmla="*/ 83807 w 221526"/>
                <a:gd name="connsiteY22" fmla="*/ 223884 h 266984"/>
                <a:gd name="connsiteX23" fmla="*/ 53876 w 221526"/>
                <a:gd name="connsiteY23" fmla="*/ 193953 h 266984"/>
                <a:gd name="connsiteX24" fmla="*/ 53876 w 221526"/>
                <a:gd name="connsiteY24" fmla="*/ 175994 h 266984"/>
                <a:gd name="connsiteX25" fmla="*/ 81412 w 221526"/>
                <a:gd name="connsiteY25" fmla="*/ 143669 h 266984"/>
                <a:gd name="connsiteX26" fmla="*/ 171205 w 221526"/>
                <a:gd name="connsiteY26" fmla="*/ 137683 h 266984"/>
                <a:gd name="connsiteX27" fmla="*/ 171205 w 221526"/>
                <a:gd name="connsiteY27" fmla="*/ 199939 h 26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1526" h="266984">
                  <a:moveTo>
                    <a:pt x="136485" y="0"/>
                  </a:moveTo>
                  <a:cubicBezTo>
                    <a:pt x="124513" y="0"/>
                    <a:pt x="113738" y="0"/>
                    <a:pt x="104160" y="0"/>
                  </a:cubicBezTo>
                  <a:cubicBezTo>
                    <a:pt x="90990" y="0"/>
                    <a:pt x="80215" y="0"/>
                    <a:pt x="68243" y="0"/>
                  </a:cubicBezTo>
                  <a:cubicBezTo>
                    <a:pt x="52679" y="0"/>
                    <a:pt x="39509" y="0"/>
                    <a:pt x="26339" y="1197"/>
                  </a:cubicBezTo>
                  <a:lnTo>
                    <a:pt x="45495" y="45495"/>
                  </a:lnTo>
                  <a:cubicBezTo>
                    <a:pt x="77821" y="43101"/>
                    <a:pt x="101765" y="43101"/>
                    <a:pt x="128105" y="43101"/>
                  </a:cubicBezTo>
                  <a:cubicBezTo>
                    <a:pt x="149655" y="43101"/>
                    <a:pt x="168811" y="47890"/>
                    <a:pt x="168811" y="81412"/>
                  </a:cubicBezTo>
                  <a:cubicBezTo>
                    <a:pt x="168811" y="83807"/>
                    <a:pt x="168811" y="89793"/>
                    <a:pt x="168811" y="104160"/>
                  </a:cubicBezTo>
                  <a:cubicBezTo>
                    <a:pt x="168811" y="107752"/>
                    <a:pt x="168811" y="107752"/>
                    <a:pt x="141274" y="107752"/>
                  </a:cubicBezTo>
                  <a:cubicBezTo>
                    <a:pt x="112540" y="107752"/>
                    <a:pt x="70637" y="107752"/>
                    <a:pt x="70637" y="107752"/>
                  </a:cubicBezTo>
                  <a:cubicBezTo>
                    <a:pt x="7183" y="107752"/>
                    <a:pt x="0" y="154444"/>
                    <a:pt x="0" y="174797"/>
                  </a:cubicBezTo>
                  <a:lnTo>
                    <a:pt x="0" y="201136"/>
                  </a:lnTo>
                  <a:cubicBezTo>
                    <a:pt x="0" y="239448"/>
                    <a:pt x="27536" y="265787"/>
                    <a:pt x="69440" y="266984"/>
                  </a:cubicBezTo>
                  <a:lnTo>
                    <a:pt x="70637" y="266984"/>
                  </a:lnTo>
                  <a:cubicBezTo>
                    <a:pt x="110146" y="266984"/>
                    <a:pt x="160430" y="239448"/>
                    <a:pt x="164022" y="235856"/>
                  </a:cubicBezTo>
                  <a:lnTo>
                    <a:pt x="167614" y="229870"/>
                  </a:lnTo>
                  <a:lnTo>
                    <a:pt x="181980" y="263393"/>
                  </a:lnTo>
                  <a:lnTo>
                    <a:pt x="221489" y="263393"/>
                  </a:lnTo>
                  <a:lnTo>
                    <a:pt x="221489" y="79018"/>
                  </a:lnTo>
                  <a:cubicBezTo>
                    <a:pt x="222687" y="26339"/>
                    <a:pt x="195150" y="1197"/>
                    <a:pt x="136485" y="0"/>
                  </a:cubicBezTo>
                  <a:moveTo>
                    <a:pt x="171205" y="199939"/>
                  </a:moveTo>
                  <a:lnTo>
                    <a:pt x="168811" y="201136"/>
                  </a:lnTo>
                  <a:cubicBezTo>
                    <a:pt x="166416" y="202333"/>
                    <a:pt x="116132" y="223884"/>
                    <a:pt x="83807" y="223884"/>
                  </a:cubicBezTo>
                  <a:cubicBezTo>
                    <a:pt x="70637" y="223884"/>
                    <a:pt x="53876" y="220292"/>
                    <a:pt x="53876" y="193953"/>
                  </a:cubicBezTo>
                  <a:lnTo>
                    <a:pt x="53876" y="175994"/>
                  </a:lnTo>
                  <a:cubicBezTo>
                    <a:pt x="53876" y="156838"/>
                    <a:pt x="63454" y="146063"/>
                    <a:pt x="81412" y="143669"/>
                  </a:cubicBezTo>
                  <a:lnTo>
                    <a:pt x="171205" y="137683"/>
                  </a:lnTo>
                  <a:lnTo>
                    <a:pt x="171205" y="199939"/>
                  </a:lnTo>
                  <a:close/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EA76245-71F1-604E-649C-F9D1B2CD6151}"/>
                </a:ext>
              </a:extLst>
            </p:cNvPr>
            <p:cNvSpPr/>
            <p:nvPr/>
          </p:nvSpPr>
          <p:spPr>
            <a:xfrm>
              <a:off x="11067238" y="308926"/>
              <a:ext cx="221489" cy="266984"/>
            </a:xfrm>
            <a:custGeom>
              <a:avLst/>
              <a:gdLst>
                <a:gd name="connsiteX0" fmla="*/ 135288 w 221489"/>
                <a:gd name="connsiteY0" fmla="*/ 0 h 266984"/>
                <a:gd name="connsiteX1" fmla="*/ 102963 w 221489"/>
                <a:gd name="connsiteY1" fmla="*/ 0 h 266984"/>
                <a:gd name="connsiteX2" fmla="*/ 67045 w 221489"/>
                <a:gd name="connsiteY2" fmla="*/ 0 h 266984"/>
                <a:gd name="connsiteX3" fmla="*/ 25142 w 221489"/>
                <a:gd name="connsiteY3" fmla="*/ 1197 h 266984"/>
                <a:gd name="connsiteX4" fmla="*/ 50284 w 221489"/>
                <a:gd name="connsiteY4" fmla="*/ 45495 h 266984"/>
                <a:gd name="connsiteX5" fmla="*/ 128105 w 221489"/>
                <a:gd name="connsiteY5" fmla="*/ 43101 h 266984"/>
                <a:gd name="connsiteX6" fmla="*/ 168811 w 221489"/>
                <a:gd name="connsiteY6" fmla="*/ 81412 h 266984"/>
                <a:gd name="connsiteX7" fmla="*/ 168811 w 221489"/>
                <a:gd name="connsiteY7" fmla="*/ 104160 h 266984"/>
                <a:gd name="connsiteX8" fmla="*/ 141274 w 221489"/>
                <a:gd name="connsiteY8" fmla="*/ 107752 h 266984"/>
                <a:gd name="connsiteX9" fmla="*/ 70637 w 221489"/>
                <a:gd name="connsiteY9" fmla="*/ 107752 h 266984"/>
                <a:gd name="connsiteX10" fmla="*/ 0 w 221489"/>
                <a:gd name="connsiteY10" fmla="*/ 174797 h 266984"/>
                <a:gd name="connsiteX11" fmla="*/ 0 w 221489"/>
                <a:gd name="connsiteY11" fmla="*/ 201136 h 266984"/>
                <a:gd name="connsiteX12" fmla="*/ 69440 w 221489"/>
                <a:gd name="connsiteY12" fmla="*/ 266984 h 266984"/>
                <a:gd name="connsiteX13" fmla="*/ 70637 w 221489"/>
                <a:gd name="connsiteY13" fmla="*/ 266984 h 266984"/>
                <a:gd name="connsiteX14" fmla="*/ 164022 w 221489"/>
                <a:gd name="connsiteY14" fmla="*/ 235856 h 266984"/>
                <a:gd name="connsiteX15" fmla="*/ 167614 w 221489"/>
                <a:gd name="connsiteY15" fmla="*/ 229870 h 266984"/>
                <a:gd name="connsiteX16" fmla="*/ 181980 w 221489"/>
                <a:gd name="connsiteY16" fmla="*/ 263393 h 266984"/>
                <a:gd name="connsiteX17" fmla="*/ 221489 w 221489"/>
                <a:gd name="connsiteY17" fmla="*/ 263393 h 266984"/>
                <a:gd name="connsiteX18" fmla="*/ 221489 w 221489"/>
                <a:gd name="connsiteY18" fmla="*/ 79018 h 266984"/>
                <a:gd name="connsiteX19" fmla="*/ 135288 w 221489"/>
                <a:gd name="connsiteY19" fmla="*/ 0 h 266984"/>
                <a:gd name="connsiteX20" fmla="*/ 168811 w 221489"/>
                <a:gd name="connsiteY20" fmla="*/ 199939 h 266984"/>
                <a:gd name="connsiteX21" fmla="*/ 166416 w 221489"/>
                <a:gd name="connsiteY21" fmla="*/ 201136 h 266984"/>
                <a:gd name="connsiteX22" fmla="*/ 80215 w 221489"/>
                <a:gd name="connsiteY22" fmla="*/ 223884 h 266984"/>
                <a:gd name="connsiteX23" fmla="*/ 50284 w 221489"/>
                <a:gd name="connsiteY23" fmla="*/ 193953 h 266984"/>
                <a:gd name="connsiteX24" fmla="*/ 50284 w 221489"/>
                <a:gd name="connsiteY24" fmla="*/ 175994 h 266984"/>
                <a:gd name="connsiteX25" fmla="*/ 77821 w 221489"/>
                <a:gd name="connsiteY25" fmla="*/ 143669 h 266984"/>
                <a:gd name="connsiteX26" fmla="*/ 167614 w 221489"/>
                <a:gd name="connsiteY26" fmla="*/ 137683 h 266984"/>
                <a:gd name="connsiteX27" fmla="*/ 167614 w 221489"/>
                <a:gd name="connsiteY27" fmla="*/ 199939 h 26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1489" h="266984">
                  <a:moveTo>
                    <a:pt x="135288" y="0"/>
                  </a:moveTo>
                  <a:cubicBezTo>
                    <a:pt x="123316" y="0"/>
                    <a:pt x="112541" y="0"/>
                    <a:pt x="102963" y="0"/>
                  </a:cubicBezTo>
                  <a:cubicBezTo>
                    <a:pt x="89793" y="0"/>
                    <a:pt x="79018" y="0"/>
                    <a:pt x="67045" y="0"/>
                  </a:cubicBezTo>
                  <a:cubicBezTo>
                    <a:pt x="51481" y="0"/>
                    <a:pt x="38312" y="0"/>
                    <a:pt x="25142" y="1197"/>
                  </a:cubicBezTo>
                  <a:lnTo>
                    <a:pt x="50284" y="45495"/>
                  </a:lnTo>
                  <a:cubicBezTo>
                    <a:pt x="82610" y="43101"/>
                    <a:pt x="101765" y="43101"/>
                    <a:pt x="128105" y="43101"/>
                  </a:cubicBezTo>
                  <a:cubicBezTo>
                    <a:pt x="149655" y="43101"/>
                    <a:pt x="168811" y="47890"/>
                    <a:pt x="168811" y="81412"/>
                  </a:cubicBezTo>
                  <a:cubicBezTo>
                    <a:pt x="168811" y="83807"/>
                    <a:pt x="168811" y="89793"/>
                    <a:pt x="168811" y="104160"/>
                  </a:cubicBezTo>
                  <a:cubicBezTo>
                    <a:pt x="168811" y="107752"/>
                    <a:pt x="168811" y="107752"/>
                    <a:pt x="141274" y="107752"/>
                  </a:cubicBezTo>
                  <a:cubicBezTo>
                    <a:pt x="112541" y="107752"/>
                    <a:pt x="70637" y="107752"/>
                    <a:pt x="70637" y="107752"/>
                  </a:cubicBezTo>
                  <a:cubicBezTo>
                    <a:pt x="7183" y="107752"/>
                    <a:pt x="0" y="154444"/>
                    <a:pt x="0" y="174797"/>
                  </a:cubicBezTo>
                  <a:lnTo>
                    <a:pt x="0" y="201136"/>
                  </a:lnTo>
                  <a:cubicBezTo>
                    <a:pt x="0" y="239448"/>
                    <a:pt x="27537" y="265787"/>
                    <a:pt x="69440" y="266984"/>
                  </a:cubicBezTo>
                  <a:lnTo>
                    <a:pt x="70637" y="266984"/>
                  </a:lnTo>
                  <a:cubicBezTo>
                    <a:pt x="110146" y="266984"/>
                    <a:pt x="160430" y="239448"/>
                    <a:pt x="164022" y="235856"/>
                  </a:cubicBezTo>
                  <a:lnTo>
                    <a:pt x="167614" y="229870"/>
                  </a:lnTo>
                  <a:lnTo>
                    <a:pt x="181980" y="263393"/>
                  </a:lnTo>
                  <a:lnTo>
                    <a:pt x="221489" y="263393"/>
                  </a:lnTo>
                  <a:lnTo>
                    <a:pt x="221489" y="79018"/>
                  </a:lnTo>
                  <a:cubicBezTo>
                    <a:pt x="221489" y="26339"/>
                    <a:pt x="192756" y="1197"/>
                    <a:pt x="135288" y="0"/>
                  </a:cubicBezTo>
                  <a:moveTo>
                    <a:pt x="168811" y="199939"/>
                  </a:moveTo>
                  <a:lnTo>
                    <a:pt x="166416" y="201136"/>
                  </a:lnTo>
                  <a:cubicBezTo>
                    <a:pt x="164022" y="202333"/>
                    <a:pt x="113738" y="223884"/>
                    <a:pt x="80215" y="223884"/>
                  </a:cubicBezTo>
                  <a:cubicBezTo>
                    <a:pt x="67045" y="223884"/>
                    <a:pt x="50284" y="220292"/>
                    <a:pt x="50284" y="193953"/>
                  </a:cubicBezTo>
                  <a:lnTo>
                    <a:pt x="50284" y="175994"/>
                  </a:lnTo>
                  <a:cubicBezTo>
                    <a:pt x="50284" y="156838"/>
                    <a:pt x="59862" y="146063"/>
                    <a:pt x="77821" y="143669"/>
                  </a:cubicBezTo>
                  <a:lnTo>
                    <a:pt x="167614" y="137683"/>
                  </a:lnTo>
                  <a:lnTo>
                    <a:pt x="167614" y="199939"/>
                  </a:lnTo>
                  <a:close/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6A5260E-F1C8-0012-DD33-97A61E8E2965}"/>
                </a:ext>
              </a:extLst>
            </p:cNvPr>
            <p:cNvSpPr/>
            <p:nvPr/>
          </p:nvSpPr>
          <p:spPr>
            <a:xfrm>
              <a:off x="11459933" y="298151"/>
              <a:ext cx="221525" cy="266984"/>
            </a:xfrm>
            <a:custGeom>
              <a:avLst/>
              <a:gdLst>
                <a:gd name="connsiteX0" fmla="*/ 136485 w 221525"/>
                <a:gd name="connsiteY0" fmla="*/ 0 h 266984"/>
                <a:gd name="connsiteX1" fmla="*/ 104160 w 221525"/>
                <a:gd name="connsiteY1" fmla="*/ 0 h 266984"/>
                <a:gd name="connsiteX2" fmla="*/ 68243 w 221525"/>
                <a:gd name="connsiteY2" fmla="*/ 0 h 266984"/>
                <a:gd name="connsiteX3" fmla="*/ 26339 w 221525"/>
                <a:gd name="connsiteY3" fmla="*/ 1197 h 266984"/>
                <a:gd name="connsiteX4" fmla="*/ 44298 w 221525"/>
                <a:gd name="connsiteY4" fmla="*/ 45495 h 266984"/>
                <a:gd name="connsiteX5" fmla="*/ 128105 w 221525"/>
                <a:gd name="connsiteY5" fmla="*/ 43101 h 266984"/>
                <a:gd name="connsiteX6" fmla="*/ 168811 w 221525"/>
                <a:gd name="connsiteY6" fmla="*/ 81412 h 266984"/>
                <a:gd name="connsiteX7" fmla="*/ 168811 w 221525"/>
                <a:gd name="connsiteY7" fmla="*/ 104160 h 266984"/>
                <a:gd name="connsiteX8" fmla="*/ 141274 w 221525"/>
                <a:gd name="connsiteY8" fmla="*/ 107752 h 266984"/>
                <a:gd name="connsiteX9" fmla="*/ 70637 w 221525"/>
                <a:gd name="connsiteY9" fmla="*/ 107752 h 266984"/>
                <a:gd name="connsiteX10" fmla="*/ 0 w 221525"/>
                <a:gd name="connsiteY10" fmla="*/ 174797 h 266984"/>
                <a:gd name="connsiteX11" fmla="*/ 0 w 221525"/>
                <a:gd name="connsiteY11" fmla="*/ 201136 h 266984"/>
                <a:gd name="connsiteX12" fmla="*/ 69440 w 221525"/>
                <a:gd name="connsiteY12" fmla="*/ 266984 h 266984"/>
                <a:gd name="connsiteX13" fmla="*/ 70637 w 221525"/>
                <a:gd name="connsiteY13" fmla="*/ 266984 h 266984"/>
                <a:gd name="connsiteX14" fmla="*/ 164022 w 221525"/>
                <a:gd name="connsiteY14" fmla="*/ 235856 h 266984"/>
                <a:gd name="connsiteX15" fmla="*/ 167614 w 221525"/>
                <a:gd name="connsiteY15" fmla="*/ 229870 h 266984"/>
                <a:gd name="connsiteX16" fmla="*/ 181980 w 221525"/>
                <a:gd name="connsiteY16" fmla="*/ 263393 h 266984"/>
                <a:gd name="connsiteX17" fmla="*/ 221489 w 221525"/>
                <a:gd name="connsiteY17" fmla="*/ 263393 h 266984"/>
                <a:gd name="connsiteX18" fmla="*/ 221489 w 221525"/>
                <a:gd name="connsiteY18" fmla="*/ 79018 h 266984"/>
                <a:gd name="connsiteX19" fmla="*/ 136485 w 221525"/>
                <a:gd name="connsiteY19" fmla="*/ 0 h 266984"/>
                <a:gd name="connsiteX20" fmla="*/ 171205 w 221525"/>
                <a:gd name="connsiteY20" fmla="*/ 199939 h 266984"/>
                <a:gd name="connsiteX21" fmla="*/ 168811 w 221525"/>
                <a:gd name="connsiteY21" fmla="*/ 201136 h 266984"/>
                <a:gd name="connsiteX22" fmla="*/ 83807 w 221525"/>
                <a:gd name="connsiteY22" fmla="*/ 223884 h 266984"/>
                <a:gd name="connsiteX23" fmla="*/ 53876 w 221525"/>
                <a:gd name="connsiteY23" fmla="*/ 193953 h 266984"/>
                <a:gd name="connsiteX24" fmla="*/ 53876 w 221525"/>
                <a:gd name="connsiteY24" fmla="*/ 175994 h 266984"/>
                <a:gd name="connsiteX25" fmla="*/ 81412 w 221525"/>
                <a:gd name="connsiteY25" fmla="*/ 143669 h 266984"/>
                <a:gd name="connsiteX26" fmla="*/ 171205 w 221525"/>
                <a:gd name="connsiteY26" fmla="*/ 137683 h 266984"/>
                <a:gd name="connsiteX27" fmla="*/ 171205 w 221525"/>
                <a:gd name="connsiteY27" fmla="*/ 199939 h 26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1525" h="266984">
                  <a:moveTo>
                    <a:pt x="136485" y="0"/>
                  </a:moveTo>
                  <a:cubicBezTo>
                    <a:pt x="124513" y="0"/>
                    <a:pt x="113738" y="0"/>
                    <a:pt x="104160" y="0"/>
                  </a:cubicBezTo>
                  <a:cubicBezTo>
                    <a:pt x="90990" y="0"/>
                    <a:pt x="80215" y="0"/>
                    <a:pt x="68243" y="0"/>
                  </a:cubicBezTo>
                  <a:cubicBezTo>
                    <a:pt x="52678" y="0"/>
                    <a:pt x="39509" y="0"/>
                    <a:pt x="26339" y="1197"/>
                  </a:cubicBezTo>
                  <a:lnTo>
                    <a:pt x="44298" y="45495"/>
                  </a:lnTo>
                  <a:cubicBezTo>
                    <a:pt x="76623" y="43101"/>
                    <a:pt x="101765" y="43101"/>
                    <a:pt x="128105" y="43101"/>
                  </a:cubicBezTo>
                  <a:cubicBezTo>
                    <a:pt x="149655" y="43101"/>
                    <a:pt x="168811" y="47890"/>
                    <a:pt x="168811" y="81412"/>
                  </a:cubicBezTo>
                  <a:cubicBezTo>
                    <a:pt x="168811" y="83807"/>
                    <a:pt x="168811" y="89793"/>
                    <a:pt x="168811" y="104160"/>
                  </a:cubicBezTo>
                  <a:cubicBezTo>
                    <a:pt x="168811" y="107752"/>
                    <a:pt x="168811" y="107752"/>
                    <a:pt x="141274" y="107752"/>
                  </a:cubicBezTo>
                  <a:cubicBezTo>
                    <a:pt x="112540" y="107752"/>
                    <a:pt x="70637" y="107752"/>
                    <a:pt x="70637" y="107752"/>
                  </a:cubicBezTo>
                  <a:cubicBezTo>
                    <a:pt x="7183" y="107752"/>
                    <a:pt x="0" y="154444"/>
                    <a:pt x="0" y="174797"/>
                  </a:cubicBezTo>
                  <a:lnTo>
                    <a:pt x="0" y="201136"/>
                  </a:lnTo>
                  <a:cubicBezTo>
                    <a:pt x="0" y="239448"/>
                    <a:pt x="27536" y="265787"/>
                    <a:pt x="69440" y="266984"/>
                  </a:cubicBezTo>
                  <a:lnTo>
                    <a:pt x="70637" y="266984"/>
                  </a:lnTo>
                  <a:cubicBezTo>
                    <a:pt x="110146" y="266984"/>
                    <a:pt x="160430" y="239448"/>
                    <a:pt x="164022" y="235856"/>
                  </a:cubicBezTo>
                  <a:lnTo>
                    <a:pt x="167614" y="229870"/>
                  </a:lnTo>
                  <a:lnTo>
                    <a:pt x="181980" y="263393"/>
                  </a:lnTo>
                  <a:lnTo>
                    <a:pt x="221489" y="263393"/>
                  </a:lnTo>
                  <a:lnTo>
                    <a:pt x="221489" y="79018"/>
                  </a:lnTo>
                  <a:cubicBezTo>
                    <a:pt x="222686" y="26339"/>
                    <a:pt x="193953" y="1197"/>
                    <a:pt x="136485" y="0"/>
                  </a:cubicBezTo>
                  <a:moveTo>
                    <a:pt x="171205" y="199939"/>
                  </a:moveTo>
                  <a:lnTo>
                    <a:pt x="168811" y="201136"/>
                  </a:lnTo>
                  <a:cubicBezTo>
                    <a:pt x="166416" y="202333"/>
                    <a:pt x="116132" y="223884"/>
                    <a:pt x="83807" y="223884"/>
                  </a:cubicBezTo>
                  <a:cubicBezTo>
                    <a:pt x="70637" y="223884"/>
                    <a:pt x="53876" y="220292"/>
                    <a:pt x="53876" y="193953"/>
                  </a:cubicBezTo>
                  <a:lnTo>
                    <a:pt x="53876" y="175994"/>
                  </a:lnTo>
                  <a:cubicBezTo>
                    <a:pt x="53876" y="156838"/>
                    <a:pt x="63454" y="146063"/>
                    <a:pt x="81412" y="143669"/>
                  </a:cubicBezTo>
                  <a:lnTo>
                    <a:pt x="171205" y="137683"/>
                  </a:lnTo>
                  <a:lnTo>
                    <a:pt x="171205" y="199939"/>
                  </a:lnTo>
                  <a:close/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4D9DEB8-A93B-DF70-4F36-B1D71A499ACD}"/>
                </a:ext>
              </a:extLst>
            </p:cNvPr>
            <p:cNvSpPr/>
            <p:nvPr/>
          </p:nvSpPr>
          <p:spPr>
            <a:xfrm>
              <a:off x="10127406" y="307729"/>
              <a:ext cx="240645" cy="264589"/>
            </a:xfrm>
            <a:custGeom>
              <a:avLst/>
              <a:gdLst>
                <a:gd name="connsiteX0" fmla="*/ 80215 w 240645"/>
                <a:gd name="connsiteY0" fmla="*/ 217898 h 264589"/>
                <a:gd name="connsiteX1" fmla="*/ 75426 w 240645"/>
                <a:gd name="connsiteY1" fmla="*/ 211911 h 264589"/>
                <a:gd name="connsiteX2" fmla="*/ 75426 w 240645"/>
                <a:gd name="connsiteY2" fmla="*/ 209517 h 264589"/>
                <a:gd name="connsiteX3" fmla="*/ 77821 w 240645"/>
                <a:gd name="connsiteY3" fmla="*/ 207122 h 264589"/>
                <a:gd name="connsiteX4" fmla="*/ 229870 w 240645"/>
                <a:gd name="connsiteY4" fmla="*/ 38312 h 264589"/>
                <a:gd name="connsiteX5" fmla="*/ 213109 w 240645"/>
                <a:gd name="connsiteY5" fmla="*/ 0 h 264589"/>
                <a:gd name="connsiteX6" fmla="*/ 15564 w 240645"/>
                <a:gd name="connsiteY6" fmla="*/ 0 h 264589"/>
                <a:gd name="connsiteX7" fmla="*/ 15564 w 240645"/>
                <a:gd name="connsiteY7" fmla="*/ 46692 h 264589"/>
                <a:gd name="connsiteX8" fmla="*/ 148458 w 240645"/>
                <a:gd name="connsiteY8" fmla="*/ 46692 h 264589"/>
                <a:gd name="connsiteX9" fmla="*/ 150852 w 240645"/>
                <a:gd name="connsiteY9" fmla="*/ 46692 h 264589"/>
                <a:gd name="connsiteX10" fmla="*/ 155641 w 240645"/>
                <a:gd name="connsiteY10" fmla="*/ 51481 h 264589"/>
                <a:gd name="connsiteX11" fmla="*/ 154444 w 240645"/>
                <a:gd name="connsiteY11" fmla="*/ 53876 h 264589"/>
                <a:gd name="connsiteX12" fmla="*/ 152049 w 240645"/>
                <a:gd name="connsiteY12" fmla="*/ 56270 h 264589"/>
                <a:gd name="connsiteX13" fmla="*/ 0 w 240645"/>
                <a:gd name="connsiteY13" fmla="*/ 226278 h 264589"/>
                <a:gd name="connsiteX14" fmla="*/ 16761 w 240645"/>
                <a:gd name="connsiteY14" fmla="*/ 264590 h 264589"/>
                <a:gd name="connsiteX15" fmla="*/ 240645 w 240645"/>
                <a:gd name="connsiteY15" fmla="*/ 264590 h 264589"/>
                <a:gd name="connsiteX16" fmla="*/ 240645 w 240645"/>
                <a:gd name="connsiteY16" fmla="*/ 217898 h 264589"/>
                <a:gd name="connsiteX17" fmla="*/ 81412 w 240645"/>
                <a:gd name="connsiteY17" fmla="*/ 217898 h 264589"/>
                <a:gd name="connsiteX18" fmla="*/ 80215 w 240645"/>
                <a:gd name="connsiteY18" fmla="*/ 217898 h 26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0645" h="264589">
                  <a:moveTo>
                    <a:pt x="80215" y="217898"/>
                  </a:moveTo>
                  <a:cubicBezTo>
                    <a:pt x="77821" y="217898"/>
                    <a:pt x="75426" y="215503"/>
                    <a:pt x="75426" y="211911"/>
                  </a:cubicBezTo>
                  <a:cubicBezTo>
                    <a:pt x="75426" y="210714"/>
                    <a:pt x="75426" y="210714"/>
                    <a:pt x="75426" y="209517"/>
                  </a:cubicBezTo>
                  <a:lnTo>
                    <a:pt x="77821" y="207122"/>
                  </a:lnTo>
                  <a:lnTo>
                    <a:pt x="229870" y="38312"/>
                  </a:lnTo>
                  <a:lnTo>
                    <a:pt x="213109" y="0"/>
                  </a:lnTo>
                  <a:lnTo>
                    <a:pt x="15564" y="0"/>
                  </a:lnTo>
                  <a:lnTo>
                    <a:pt x="15564" y="46692"/>
                  </a:lnTo>
                  <a:lnTo>
                    <a:pt x="148458" y="46692"/>
                  </a:lnTo>
                  <a:lnTo>
                    <a:pt x="150852" y="46692"/>
                  </a:lnTo>
                  <a:cubicBezTo>
                    <a:pt x="153247" y="47890"/>
                    <a:pt x="155641" y="49087"/>
                    <a:pt x="155641" y="51481"/>
                  </a:cubicBezTo>
                  <a:cubicBezTo>
                    <a:pt x="155641" y="52679"/>
                    <a:pt x="155641" y="53876"/>
                    <a:pt x="154444" y="53876"/>
                  </a:cubicBezTo>
                  <a:lnTo>
                    <a:pt x="152049" y="56270"/>
                  </a:lnTo>
                  <a:lnTo>
                    <a:pt x="0" y="226278"/>
                  </a:lnTo>
                  <a:lnTo>
                    <a:pt x="16761" y="264590"/>
                  </a:lnTo>
                  <a:lnTo>
                    <a:pt x="240645" y="264590"/>
                  </a:lnTo>
                  <a:lnTo>
                    <a:pt x="240645" y="217898"/>
                  </a:lnTo>
                  <a:lnTo>
                    <a:pt x="81412" y="217898"/>
                  </a:lnTo>
                  <a:lnTo>
                    <a:pt x="80215" y="217898"/>
                  </a:lnTo>
                  <a:close/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CCDFB79-7C54-09C6-CE8E-2F0C44AB418E}"/>
                </a:ext>
              </a:extLst>
            </p:cNvPr>
            <p:cNvSpPr/>
            <p:nvPr/>
          </p:nvSpPr>
          <p:spPr>
            <a:xfrm>
              <a:off x="11344998" y="300545"/>
              <a:ext cx="101765" cy="271773"/>
            </a:xfrm>
            <a:custGeom>
              <a:avLst/>
              <a:gdLst>
                <a:gd name="connsiteX0" fmla="*/ 57468 w 101765"/>
                <a:gd name="connsiteY0" fmla="*/ 19156 h 271773"/>
                <a:gd name="connsiteX1" fmla="*/ 41903 w 101765"/>
                <a:gd name="connsiteY1" fmla="*/ 13170 h 271773"/>
                <a:gd name="connsiteX2" fmla="*/ 39509 w 101765"/>
                <a:gd name="connsiteY2" fmla="*/ 9578 h 271773"/>
                <a:gd name="connsiteX3" fmla="*/ 35917 w 101765"/>
                <a:gd name="connsiteY3" fmla="*/ 4789 h 271773"/>
                <a:gd name="connsiteX4" fmla="*/ 0 w 101765"/>
                <a:gd name="connsiteY4" fmla="*/ 11972 h 271773"/>
                <a:gd name="connsiteX5" fmla="*/ 0 w 101765"/>
                <a:gd name="connsiteY5" fmla="*/ 14367 h 271773"/>
                <a:gd name="connsiteX6" fmla="*/ 0 w 101765"/>
                <a:gd name="connsiteY6" fmla="*/ 271773 h 271773"/>
                <a:gd name="connsiteX7" fmla="*/ 52679 w 101765"/>
                <a:gd name="connsiteY7" fmla="*/ 271773 h 271773"/>
                <a:gd name="connsiteX8" fmla="*/ 52679 w 101765"/>
                <a:gd name="connsiteY8" fmla="*/ 63454 h 271773"/>
                <a:gd name="connsiteX9" fmla="*/ 62257 w 101765"/>
                <a:gd name="connsiteY9" fmla="*/ 51481 h 271773"/>
                <a:gd name="connsiteX10" fmla="*/ 98174 w 101765"/>
                <a:gd name="connsiteY10" fmla="*/ 45495 h 271773"/>
                <a:gd name="connsiteX11" fmla="*/ 101765 w 101765"/>
                <a:gd name="connsiteY11" fmla="*/ 0 h 271773"/>
                <a:gd name="connsiteX12" fmla="*/ 90990 w 101765"/>
                <a:gd name="connsiteY12" fmla="*/ 2394 h 271773"/>
                <a:gd name="connsiteX13" fmla="*/ 57468 w 101765"/>
                <a:gd name="connsiteY13" fmla="*/ 19156 h 27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1765" h="271773">
                  <a:moveTo>
                    <a:pt x="57468" y="19156"/>
                  </a:moveTo>
                  <a:cubicBezTo>
                    <a:pt x="50284" y="25142"/>
                    <a:pt x="47890" y="21550"/>
                    <a:pt x="41903" y="13170"/>
                  </a:cubicBezTo>
                  <a:lnTo>
                    <a:pt x="39509" y="9578"/>
                  </a:lnTo>
                  <a:cubicBezTo>
                    <a:pt x="38312" y="7183"/>
                    <a:pt x="37114" y="5986"/>
                    <a:pt x="35917" y="4789"/>
                  </a:cubicBezTo>
                  <a:lnTo>
                    <a:pt x="0" y="11972"/>
                  </a:lnTo>
                  <a:cubicBezTo>
                    <a:pt x="0" y="13170"/>
                    <a:pt x="0" y="13170"/>
                    <a:pt x="0" y="14367"/>
                  </a:cubicBezTo>
                  <a:lnTo>
                    <a:pt x="0" y="271773"/>
                  </a:lnTo>
                  <a:lnTo>
                    <a:pt x="52679" y="271773"/>
                  </a:lnTo>
                  <a:lnTo>
                    <a:pt x="52679" y="63454"/>
                  </a:lnTo>
                  <a:cubicBezTo>
                    <a:pt x="52679" y="53876"/>
                    <a:pt x="52679" y="53876"/>
                    <a:pt x="62257" y="51481"/>
                  </a:cubicBezTo>
                  <a:cubicBezTo>
                    <a:pt x="67045" y="50284"/>
                    <a:pt x="86201" y="46692"/>
                    <a:pt x="98174" y="45495"/>
                  </a:cubicBezTo>
                  <a:lnTo>
                    <a:pt x="101765" y="0"/>
                  </a:lnTo>
                  <a:cubicBezTo>
                    <a:pt x="99371" y="0"/>
                    <a:pt x="95779" y="1197"/>
                    <a:pt x="90990" y="2394"/>
                  </a:cubicBezTo>
                  <a:cubicBezTo>
                    <a:pt x="76623" y="5986"/>
                    <a:pt x="64651" y="14367"/>
                    <a:pt x="57468" y="19156"/>
                  </a:cubicBezTo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6DBA6F2-0103-A4FF-EFD7-3A105CDE576E}"/>
                </a:ext>
              </a:extLst>
            </p:cNvPr>
            <p:cNvSpPr/>
            <p:nvPr/>
          </p:nvSpPr>
          <p:spPr>
            <a:xfrm>
              <a:off x="10690108" y="305264"/>
              <a:ext cx="325649" cy="267054"/>
            </a:xfrm>
            <a:custGeom>
              <a:avLst/>
              <a:gdLst>
                <a:gd name="connsiteX0" fmla="*/ 259801 w 325649"/>
                <a:gd name="connsiteY0" fmla="*/ 70 h 267054"/>
                <a:gd name="connsiteX1" fmla="*/ 179586 w 325649"/>
                <a:gd name="connsiteY1" fmla="*/ 22818 h 267054"/>
                <a:gd name="connsiteX2" fmla="*/ 124513 w 325649"/>
                <a:gd name="connsiteY2" fmla="*/ 70 h 267054"/>
                <a:gd name="connsiteX3" fmla="*/ 44298 w 325649"/>
                <a:gd name="connsiteY3" fmla="*/ 22818 h 267054"/>
                <a:gd name="connsiteX4" fmla="*/ 35917 w 325649"/>
                <a:gd name="connsiteY4" fmla="*/ 70 h 267054"/>
                <a:gd name="connsiteX5" fmla="*/ 35917 w 325649"/>
                <a:gd name="connsiteY5" fmla="*/ 70 h 267054"/>
                <a:gd name="connsiteX6" fmla="*/ 0 w 325649"/>
                <a:gd name="connsiteY6" fmla="*/ 7254 h 267054"/>
                <a:gd name="connsiteX7" fmla="*/ 0 w 325649"/>
                <a:gd name="connsiteY7" fmla="*/ 9648 h 267054"/>
                <a:gd name="connsiteX8" fmla="*/ 0 w 325649"/>
                <a:gd name="connsiteY8" fmla="*/ 267055 h 267054"/>
                <a:gd name="connsiteX9" fmla="*/ 52679 w 325649"/>
                <a:gd name="connsiteY9" fmla="*/ 267055 h 267054"/>
                <a:gd name="connsiteX10" fmla="*/ 52679 w 325649"/>
                <a:gd name="connsiteY10" fmla="*/ 58735 h 267054"/>
                <a:gd name="connsiteX11" fmla="*/ 52679 w 325649"/>
                <a:gd name="connsiteY11" fmla="*/ 58735 h 267054"/>
                <a:gd name="connsiteX12" fmla="*/ 134091 w 325649"/>
                <a:gd name="connsiteY12" fmla="*/ 80285 h 267054"/>
                <a:gd name="connsiteX13" fmla="*/ 134091 w 325649"/>
                <a:gd name="connsiteY13" fmla="*/ 265857 h 267054"/>
                <a:gd name="connsiteX14" fmla="*/ 134091 w 325649"/>
                <a:gd name="connsiteY14" fmla="*/ 267055 h 267054"/>
                <a:gd name="connsiteX15" fmla="*/ 189164 w 325649"/>
                <a:gd name="connsiteY15" fmla="*/ 267055 h 267054"/>
                <a:gd name="connsiteX16" fmla="*/ 189164 w 325649"/>
                <a:gd name="connsiteY16" fmla="*/ 265857 h 267054"/>
                <a:gd name="connsiteX17" fmla="*/ 189164 w 325649"/>
                <a:gd name="connsiteY17" fmla="*/ 62327 h 267054"/>
                <a:gd name="connsiteX18" fmla="*/ 189164 w 325649"/>
                <a:gd name="connsiteY18" fmla="*/ 57538 h 267054"/>
                <a:gd name="connsiteX19" fmla="*/ 270576 w 325649"/>
                <a:gd name="connsiteY19" fmla="*/ 79088 h 267054"/>
                <a:gd name="connsiteX20" fmla="*/ 270576 w 325649"/>
                <a:gd name="connsiteY20" fmla="*/ 264660 h 267054"/>
                <a:gd name="connsiteX21" fmla="*/ 270576 w 325649"/>
                <a:gd name="connsiteY21" fmla="*/ 265857 h 267054"/>
                <a:gd name="connsiteX22" fmla="*/ 325649 w 325649"/>
                <a:gd name="connsiteY22" fmla="*/ 265857 h 267054"/>
                <a:gd name="connsiteX23" fmla="*/ 325649 w 325649"/>
                <a:gd name="connsiteY23" fmla="*/ 264660 h 267054"/>
                <a:gd name="connsiteX24" fmla="*/ 325649 w 325649"/>
                <a:gd name="connsiteY24" fmla="*/ 62327 h 267054"/>
                <a:gd name="connsiteX25" fmla="*/ 259801 w 325649"/>
                <a:gd name="connsiteY25" fmla="*/ 70 h 267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25649" h="267054">
                  <a:moveTo>
                    <a:pt x="259801" y="70"/>
                  </a:moveTo>
                  <a:cubicBezTo>
                    <a:pt x="227475" y="-1127"/>
                    <a:pt x="196347" y="13240"/>
                    <a:pt x="179586" y="22818"/>
                  </a:cubicBezTo>
                  <a:cubicBezTo>
                    <a:pt x="166416" y="70"/>
                    <a:pt x="140077" y="70"/>
                    <a:pt x="124513" y="70"/>
                  </a:cubicBezTo>
                  <a:cubicBezTo>
                    <a:pt x="92187" y="70"/>
                    <a:pt x="61059" y="14437"/>
                    <a:pt x="44298" y="22818"/>
                  </a:cubicBezTo>
                  <a:lnTo>
                    <a:pt x="35917" y="70"/>
                  </a:lnTo>
                  <a:cubicBezTo>
                    <a:pt x="35917" y="70"/>
                    <a:pt x="35917" y="70"/>
                    <a:pt x="35917" y="70"/>
                  </a:cubicBezTo>
                  <a:lnTo>
                    <a:pt x="0" y="7254"/>
                  </a:lnTo>
                  <a:lnTo>
                    <a:pt x="0" y="9648"/>
                  </a:lnTo>
                  <a:lnTo>
                    <a:pt x="0" y="267055"/>
                  </a:lnTo>
                  <a:lnTo>
                    <a:pt x="52679" y="267055"/>
                  </a:lnTo>
                  <a:lnTo>
                    <a:pt x="52679" y="58735"/>
                  </a:lnTo>
                  <a:lnTo>
                    <a:pt x="52679" y="58735"/>
                  </a:lnTo>
                  <a:cubicBezTo>
                    <a:pt x="63454" y="51552"/>
                    <a:pt x="132894" y="6056"/>
                    <a:pt x="134091" y="80285"/>
                  </a:cubicBezTo>
                  <a:lnTo>
                    <a:pt x="134091" y="265857"/>
                  </a:lnTo>
                  <a:lnTo>
                    <a:pt x="134091" y="267055"/>
                  </a:lnTo>
                  <a:lnTo>
                    <a:pt x="189164" y="267055"/>
                  </a:lnTo>
                  <a:lnTo>
                    <a:pt x="189164" y="265857"/>
                  </a:lnTo>
                  <a:lnTo>
                    <a:pt x="189164" y="62327"/>
                  </a:lnTo>
                  <a:cubicBezTo>
                    <a:pt x="189164" y="61130"/>
                    <a:pt x="189164" y="59932"/>
                    <a:pt x="189164" y="57538"/>
                  </a:cubicBezTo>
                  <a:cubicBezTo>
                    <a:pt x="199939" y="50354"/>
                    <a:pt x="269379" y="6056"/>
                    <a:pt x="270576" y="79088"/>
                  </a:cubicBezTo>
                  <a:lnTo>
                    <a:pt x="270576" y="264660"/>
                  </a:lnTo>
                  <a:lnTo>
                    <a:pt x="270576" y="265857"/>
                  </a:lnTo>
                  <a:lnTo>
                    <a:pt x="325649" y="265857"/>
                  </a:lnTo>
                  <a:lnTo>
                    <a:pt x="325649" y="264660"/>
                  </a:lnTo>
                  <a:lnTo>
                    <a:pt x="325649" y="62327"/>
                  </a:lnTo>
                  <a:cubicBezTo>
                    <a:pt x="324452" y="70"/>
                    <a:pt x="281351" y="70"/>
                    <a:pt x="259801" y="70"/>
                  </a:cubicBezTo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4AA6BB0-927F-024A-3610-B651D3A51CB4}"/>
                </a:ext>
              </a:extLst>
            </p:cNvPr>
            <p:cNvSpPr/>
            <p:nvPr/>
          </p:nvSpPr>
          <p:spPr>
            <a:xfrm>
              <a:off x="11861008" y="136524"/>
              <a:ext cx="125710" cy="160430"/>
            </a:xfrm>
            <a:custGeom>
              <a:avLst/>
              <a:gdLst>
                <a:gd name="connsiteX0" fmla="*/ 113738 w 125710"/>
                <a:gd name="connsiteY0" fmla="*/ 29931 h 160430"/>
                <a:gd name="connsiteX1" fmla="*/ 3592 w 125710"/>
                <a:gd name="connsiteY1" fmla="*/ 0 h 160430"/>
                <a:gd name="connsiteX2" fmla="*/ 0 w 125710"/>
                <a:gd name="connsiteY2" fmla="*/ 0 h 160430"/>
                <a:gd name="connsiteX3" fmla="*/ 0 w 125710"/>
                <a:gd name="connsiteY3" fmla="*/ 160430 h 160430"/>
                <a:gd name="connsiteX4" fmla="*/ 125710 w 125710"/>
                <a:gd name="connsiteY4" fmla="*/ 160430 h 160430"/>
                <a:gd name="connsiteX5" fmla="*/ 125710 w 125710"/>
                <a:gd name="connsiteY5" fmla="*/ 44298 h 160430"/>
                <a:gd name="connsiteX6" fmla="*/ 113738 w 125710"/>
                <a:gd name="connsiteY6" fmla="*/ 29931 h 160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710" h="160430">
                  <a:moveTo>
                    <a:pt x="113738" y="29931"/>
                  </a:moveTo>
                  <a:lnTo>
                    <a:pt x="3592" y="0"/>
                  </a:lnTo>
                  <a:cubicBezTo>
                    <a:pt x="2394" y="0"/>
                    <a:pt x="1197" y="0"/>
                    <a:pt x="0" y="0"/>
                  </a:cubicBezTo>
                  <a:lnTo>
                    <a:pt x="0" y="160430"/>
                  </a:lnTo>
                  <a:lnTo>
                    <a:pt x="125710" y="160430"/>
                  </a:lnTo>
                  <a:lnTo>
                    <a:pt x="125710" y="44298"/>
                  </a:lnTo>
                  <a:cubicBezTo>
                    <a:pt x="124513" y="37114"/>
                    <a:pt x="120921" y="31128"/>
                    <a:pt x="113738" y="29931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1A27FC6-68E9-38E4-1270-BD2EE2E0FBC3}"/>
                </a:ext>
              </a:extLst>
            </p:cNvPr>
            <p:cNvSpPr/>
            <p:nvPr/>
          </p:nvSpPr>
          <p:spPr>
            <a:xfrm>
              <a:off x="11734101" y="296954"/>
              <a:ext cx="125710" cy="161627"/>
            </a:xfrm>
            <a:custGeom>
              <a:avLst/>
              <a:gdLst>
                <a:gd name="connsiteX0" fmla="*/ 1197 w 125710"/>
                <a:gd name="connsiteY0" fmla="*/ 9578 h 161627"/>
                <a:gd name="connsiteX1" fmla="*/ 16761 w 125710"/>
                <a:gd name="connsiteY1" fmla="*/ 64651 h 161627"/>
                <a:gd name="connsiteX2" fmla="*/ 118527 w 125710"/>
                <a:gd name="connsiteY2" fmla="*/ 159233 h 161627"/>
                <a:gd name="connsiteX3" fmla="*/ 125710 w 125710"/>
                <a:gd name="connsiteY3" fmla="*/ 161627 h 161627"/>
                <a:gd name="connsiteX4" fmla="*/ 125710 w 125710"/>
                <a:gd name="connsiteY4" fmla="*/ 0 h 161627"/>
                <a:gd name="connsiteX5" fmla="*/ 0 w 125710"/>
                <a:gd name="connsiteY5" fmla="*/ 0 h 161627"/>
                <a:gd name="connsiteX6" fmla="*/ 0 w 125710"/>
                <a:gd name="connsiteY6" fmla="*/ 9578 h 16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710" h="161627">
                  <a:moveTo>
                    <a:pt x="1197" y="9578"/>
                  </a:moveTo>
                  <a:cubicBezTo>
                    <a:pt x="1197" y="28734"/>
                    <a:pt x="5986" y="49087"/>
                    <a:pt x="16761" y="64651"/>
                  </a:cubicBezTo>
                  <a:cubicBezTo>
                    <a:pt x="33523" y="89793"/>
                    <a:pt x="64651" y="128105"/>
                    <a:pt x="118527" y="159233"/>
                  </a:cubicBezTo>
                  <a:cubicBezTo>
                    <a:pt x="120921" y="160430"/>
                    <a:pt x="123316" y="161627"/>
                    <a:pt x="125710" y="161627"/>
                  </a:cubicBezTo>
                  <a:lnTo>
                    <a:pt x="125710" y="0"/>
                  </a:lnTo>
                  <a:lnTo>
                    <a:pt x="0" y="0"/>
                  </a:lnTo>
                  <a:lnTo>
                    <a:pt x="0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1DA639-CD8E-C3FF-B92B-01D3A16B7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09060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E9D262-E09A-4937-A105-E81E0425B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FEB9D-B598-924C-1851-E77FE965A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7107-F895-4B10-8B60-DEB006E3E71F}" type="slidenum">
              <a:rPr lang="en-KE" smtClean="0"/>
              <a:t>‹#›</a:t>
            </a:fld>
            <a:endParaRPr lang="en-K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C19B41-BF41-174D-3248-5EF7B356A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155583F4-1475-8186-DE27-8CC3B4314B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575" y="0"/>
            <a:ext cx="2514425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928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18307F-90E5-D57F-524C-7A1EBC416A3B}"/>
              </a:ext>
            </a:extLst>
          </p:cNvPr>
          <p:cNvSpPr/>
          <p:nvPr userDrawn="1"/>
        </p:nvSpPr>
        <p:spPr>
          <a:xfrm>
            <a:off x="0" y="1"/>
            <a:ext cx="474542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60F63-3A3C-DE8A-6753-85D4F9A17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6257" y="1069545"/>
            <a:ext cx="6797104" cy="503170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05CDB-C168-E85A-FEF2-E00FC3D8A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7107-F895-4B10-8B60-DEB006E3E71F}" type="slidenum">
              <a:rPr lang="en-KE" smtClean="0"/>
              <a:t>‹#›</a:t>
            </a:fld>
            <a:endParaRPr lang="en-KE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C1A1BAA-33EC-57C5-093B-893966DC5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80000" y="288000"/>
            <a:ext cx="1855721" cy="5746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DFA370-3BD9-674C-68B5-BB9E10CC9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958" y="5319084"/>
            <a:ext cx="9229436" cy="64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16776183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18307F-90E5-D57F-524C-7A1EBC416A3B}"/>
              </a:ext>
            </a:extLst>
          </p:cNvPr>
          <p:cNvSpPr/>
          <p:nvPr userDrawn="1"/>
        </p:nvSpPr>
        <p:spPr>
          <a:xfrm>
            <a:off x="7445827" y="1"/>
            <a:ext cx="474542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60F63-3A3C-DE8A-6753-85D4F9A17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173" y="1069545"/>
            <a:ext cx="6797104" cy="503170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05CDB-C168-E85A-FEF2-E00FC3D8A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7107-F895-4B10-8B60-DEB006E3E71F}" type="slidenum">
              <a:rPr lang="en-KE" smtClean="0"/>
              <a:t>‹#›</a:t>
            </a:fld>
            <a:endParaRPr lang="en-K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DFA370-3BD9-674C-68B5-BB9E10CC9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650" y="5319084"/>
            <a:ext cx="9229436" cy="64800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KE"/>
          </a:p>
        </p:txBody>
      </p:sp>
      <p:grpSp>
        <p:nvGrpSpPr>
          <p:cNvPr id="5" name="Graphic 5">
            <a:extLst>
              <a:ext uri="{FF2B5EF4-FFF2-40B4-BE49-F238E27FC236}">
                <a16:creationId xmlns:a16="http://schemas.microsoft.com/office/drawing/2014/main" id="{27C887F8-3D73-7987-BC4A-4560C92D8D89}"/>
              </a:ext>
            </a:extLst>
          </p:cNvPr>
          <p:cNvGrpSpPr/>
          <p:nvPr userDrawn="1"/>
        </p:nvGrpSpPr>
        <p:grpSpPr>
          <a:xfrm>
            <a:off x="10080000" y="288000"/>
            <a:ext cx="1859312" cy="579463"/>
            <a:chOff x="10127406" y="136524"/>
            <a:chExt cx="1859312" cy="57946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801E9B6-AE71-7E23-78A6-E8510FAFC65E}"/>
                </a:ext>
              </a:extLst>
            </p:cNvPr>
            <p:cNvSpPr/>
            <p:nvPr/>
          </p:nvSpPr>
          <p:spPr>
            <a:xfrm>
              <a:off x="10691305" y="620208"/>
              <a:ext cx="53875" cy="74228"/>
            </a:xfrm>
            <a:custGeom>
              <a:avLst/>
              <a:gdLst>
                <a:gd name="connsiteX0" fmla="*/ 7183 w 53875"/>
                <a:gd name="connsiteY0" fmla="*/ 5986 h 74228"/>
                <a:gd name="connsiteX1" fmla="*/ 0 w 53875"/>
                <a:gd name="connsiteY1" fmla="*/ 5986 h 74228"/>
                <a:gd name="connsiteX2" fmla="*/ 0 w 53875"/>
                <a:gd name="connsiteY2" fmla="*/ 0 h 74228"/>
                <a:gd name="connsiteX3" fmla="*/ 31128 w 53875"/>
                <a:gd name="connsiteY3" fmla="*/ 0 h 74228"/>
                <a:gd name="connsiteX4" fmla="*/ 53876 w 53875"/>
                <a:gd name="connsiteY4" fmla="*/ 22748 h 74228"/>
                <a:gd name="connsiteX5" fmla="*/ 31128 w 53875"/>
                <a:gd name="connsiteY5" fmla="*/ 45495 h 74228"/>
                <a:gd name="connsiteX6" fmla="*/ 14367 w 53875"/>
                <a:gd name="connsiteY6" fmla="*/ 45495 h 74228"/>
                <a:gd name="connsiteX7" fmla="*/ 14367 w 53875"/>
                <a:gd name="connsiteY7" fmla="*/ 74229 h 74228"/>
                <a:gd name="connsiteX8" fmla="*/ 7183 w 53875"/>
                <a:gd name="connsiteY8" fmla="*/ 74229 h 74228"/>
                <a:gd name="connsiteX9" fmla="*/ 7183 w 53875"/>
                <a:gd name="connsiteY9" fmla="*/ 5986 h 74228"/>
                <a:gd name="connsiteX10" fmla="*/ 31128 w 53875"/>
                <a:gd name="connsiteY10" fmla="*/ 38312 h 74228"/>
                <a:gd name="connsiteX11" fmla="*/ 47890 w 53875"/>
                <a:gd name="connsiteY11" fmla="*/ 21550 h 74228"/>
                <a:gd name="connsiteX12" fmla="*/ 31128 w 53875"/>
                <a:gd name="connsiteY12" fmla="*/ 5986 h 74228"/>
                <a:gd name="connsiteX13" fmla="*/ 14367 w 53875"/>
                <a:gd name="connsiteY13" fmla="*/ 5986 h 74228"/>
                <a:gd name="connsiteX14" fmla="*/ 14367 w 53875"/>
                <a:gd name="connsiteY14" fmla="*/ 38312 h 74228"/>
                <a:gd name="connsiteX15" fmla="*/ 31128 w 53875"/>
                <a:gd name="connsiteY15" fmla="*/ 38312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3875" h="74228">
                  <a:moveTo>
                    <a:pt x="7183" y="5986"/>
                  </a:moveTo>
                  <a:lnTo>
                    <a:pt x="0" y="5986"/>
                  </a:lnTo>
                  <a:lnTo>
                    <a:pt x="0" y="0"/>
                  </a:lnTo>
                  <a:lnTo>
                    <a:pt x="31128" y="0"/>
                  </a:lnTo>
                  <a:cubicBezTo>
                    <a:pt x="44298" y="0"/>
                    <a:pt x="53876" y="8381"/>
                    <a:pt x="53876" y="22748"/>
                  </a:cubicBezTo>
                  <a:cubicBezTo>
                    <a:pt x="53876" y="37114"/>
                    <a:pt x="44298" y="45495"/>
                    <a:pt x="31128" y="45495"/>
                  </a:cubicBezTo>
                  <a:lnTo>
                    <a:pt x="14367" y="45495"/>
                  </a:lnTo>
                  <a:lnTo>
                    <a:pt x="14367" y="74229"/>
                  </a:lnTo>
                  <a:lnTo>
                    <a:pt x="7183" y="74229"/>
                  </a:lnTo>
                  <a:lnTo>
                    <a:pt x="7183" y="5986"/>
                  </a:lnTo>
                  <a:close/>
                  <a:moveTo>
                    <a:pt x="31128" y="38312"/>
                  </a:moveTo>
                  <a:cubicBezTo>
                    <a:pt x="40706" y="38312"/>
                    <a:pt x="47890" y="32325"/>
                    <a:pt x="47890" y="21550"/>
                  </a:cubicBezTo>
                  <a:cubicBezTo>
                    <a:pt x="47890" y="11972"/>
                    <a:pt x="41903" y="5986"/>
                    <a:pt x="31128" y="5986"/>
                  </a:cubicBezTo>
                  <a:lnTo>
                    <a:pt x="14367" y="5986"/>
                  </a:lnTo>
                  <a:lnTo>
                    <a:pt x="14367" y="38312"/>
                  </a:lnTo>
                  <a:lnTo>
                    <a:pt x="31128" y="38312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4D35089-9194-E22A-3358-1C8D826D018E}"/>
                </a:ext>
              </a:extLst>
            </p:cNvPr>
            <p:cNvSpPr/>
            <p:nvPr/>
          </p:nvSpPr>
          <p:spPr>
            <a:xfrm>
              <a:off x="10752289" y="639364"/>
              <a:ext cx="56345" cy="56270"/>
            </a:xfrm>
            <a:custGeom>
              <a:avLst/>
              <a:gdLst>
                <a:gd name="connsiteX0" fmla="*/ 27612 w 56345"/>
                <a:gd name="connsiteY0" fmla="*/ 0 h 56270"/>
                <a:gd name="connsiteX1" fmla="*/ 56346 w 56345"/>
                <a:gd name="connsiteY1" fmla="*/ 27537 h 56270"/>
                <a:gd name="connsiteX2" fmla="*/ 28809 w 56345"/>
                <a:gd name="connsiteY2" fmla="*/ 56270 h 56270"/>
                <a:gd name="connsiteX3" fmla="*/ 76 w 56345"/>
                <a:gd name="connsiteY3" fmla="*/ 27537 h 56270"/>
                <a:gd name="connsiteX4" fmla="*/ 27612 w 56345"/>
                <a:gd name="connsiteY4" fmla="*/ 0 h 56270"/>
                <a:gd name="connsiteX5" fmla="*/ 27612 w 56345"/>
                <a:gd name="connsiteY5" fmla="*/ 49087 h 56270"/>
                <a:gd name="connsiteX6" fmla="*/ 47965 w 56345"/>
                <a:gd name="connsiteY6" fmla="*/ 27537 h 56270"/>
                <a:gd name="connsiteX7" fmla="*/ 27612 w 56345"/>
                <a:gd name="connsiteY7" fmla="*/ 5986 h 56270"/>
                <a:gd name="connsiteX8" fmla="*/ 7259 w 56345"/>
                <a:gd name="connsiteY8" fmla="*/ 27537 h 56270"/>
                <a:gd name="connsiteX9" fmla="*/ 27612 w 56345"/>
                <a:gd name="connsiteY9" fmla="*/ 49087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345" h="56270">
                  <a:moveTo>
                    <a:pt x="27612" y="0"/>
                  </a:moveTo>
                  <a:cubicBezTo>
                    <a:pt x="43176" y="0"/>
                    <a:pt x="56346" y="11972"/>
                    <a:pt x="56346" y="27537"/>
                  </a:cubicBezTo>
                  <a:cubicBezTo>
                    <a:pt x="56346" y="43101"/>
                    <a:pt x="43176" y="56270"/>
                    <a:pt x="28809" y="56270"/>
                  </a:cubicBezTo>
                  <a:cubicBezTo>
                    <a:pt x="13245" y="56270"/>
                    <a:pt x="76" y="44298"/>
                    <a:pt x="76" y="27537"/>
                  </a:cubicBezTo>
                  <a:cubicBezTo>
                    <a:pt x="-1122" y="11972"/>
                    <a:pt x="12048" y="0"/>
                    <a:pt x="27612" y="0"/>
                  </a:cubicBezTo>
                  <a:moveTo>
                    <a:pt x="27612" y="49087"/>
                  </a:moveTo>
                  <a:cubicBezTo>
                    <a:pt x="38387" y="49087"/>
                    <a:pt x="47965" y="39509"/>
                    <a:pt x="47965" y="27537"/>
                  </a:cubicBezTo>
                  <a:cubicBezTo>
                    <a:pt x="47965" y="15564"/>
                    <a:pt x="38387" y="5986"/>
                    <a:pt x="27612" y="5986"/>
                  </a:cubicBezTo>
                  <a:cubicBezTo>
                    <a:pt x="15640" y="5986"/>
                    <a:pt x="7259" y="15564"/>
                    <a:pt x="7259" y="27537"/>
                  </a:cubicBezTo>
                  <a:cubicBezTo>
                    <a:pt x="7259" y="39509"/>
                    <a:pt x="15640" y="49087"/>
                    <a:pt x="27612" y="49087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8297EC4-D7AA-0E03-FA04-641F0F31E6FD}"/>
                </a:ext>
              </a:extLst>
            </p:cNvPr>
            <p:cNvSpPr/>
            <p:nvPr/>
          </p:nvSpPr>
          <p:spPr>
            <a:xfrm>
              <a:off x="10813424" y="640561"/>
              <a:ext cx="83806" cy="53875"/>
            </a:xfrm>
            <a:custGeom>
              <a:avLst/>
              <a:gdLst>
                <a:gd name="connsiteX0" fmla="*/ 4789 w 83806"/>
                <a:gd name="connsiteY0" fmla="*/ 8381 h 53875"/>
                <a:gd name="connsiteX1" fmla="*/ 1197 w 83806"/>
                <a:gd name="connsiteY1" fmla="*/ 5986 h 53875"/>
                <a:gd name="connsiteX2" fmla="*/ 0 w 83806"/>
                <a:gd name="connsiteY2" fmla="*/ 5986 h 53875"/>
                <a:gd name="connsiteX3" fmla="*/ 0 w 83806"/>
                <a:gd name="connsiteY3" fmla="*/ 0 h 53875"/>
                <a:gd name="connsiteX4" fmla="*/ 3592 w 83806"/>
                <a:gd name="connsiteY4" fmla="*/ 0 h 53875"/>
                <a:gd name="connsiteX5" fmla="*/ 11972 w 83806"/>
                <a:gd name="connsiteY5" fmla="*/ 5986 h 53875"/>
                <a:gd name="connsiteX6" fmla="*/ 22748 w 83806"/>
                <a:gd name="connsiteY6" fmla="*/ 39509 h 53875"/>
                <a:gd name="connsiteX7" fmla="*/ 23945 w 83806"/>
                <a:gd name="connsiteY7" fmla="*/ 45495 h 53875"/>
                <a:gd name="connsiteX8" fmla="*/ 23945 w 83806"/>
                <a:gd name="connsiteY8" fmla="*/ 45495 h 53875"/>
                <a:gd name="connsiteX9" fmla="*/ 25142 w 83806"/>
                <a:gd name="connsiteY9" fmla="*/ 39509 h 53875"/>
                <a:gd name="connsiteX10" fmla="*/ 38312 w 83806"/>
                <a:gd name="connsiteY10" fmla="*/ 0 h 53875"/>
                <a:gd name="connsiteX11" fmla="*/ 45495 w 83806"/>
                <a:gd name="connsiteY11" fmla="*/ 0 h 53875"/>
                <a:gd name="connsiteX12" fmla="*/ 58665 w 83806"/>
                <a:gd name="connsiteY12" fmla="*/ 39509 h 53875"/>
                <a:gd name="connsiteX13" fmla="*/ 59862 w 83806"/>
                <a:gd name="connsiteY13" fmla="*/ 45495 h 53875"/>
                <a:gd name="connsiteX14" fmla="*/ 59862 w 83806"/>
                <a:gd name="connsiteY14" fmla="*/ 45495 h 53875"/>
                <a:gd name="connsiteX15" fmla="*/ 61059 w 83806"/>
                <a:gd name="connsiteY15" fmla="*/ 39509 h 53875"/>
                <a:gd name="connsiteX16" fmla="*/ 71834 w 83806"/>
                <a:gd name="connsiteY16" fmla="*/ 5986 h 53875"/>
                <a:gd name="connsiteX17" fmla="*/ 80215 w 83806"/>
                <a:gd name="connsiteY17" fmla="*/ 0 h 53875"/>
                <a:gd name="connsiteX18" fmla="*/ 83807 w 83806"/>
                <a:gd name="connsiteY18" fmla="*/ 0 h 53875"/>
                <a:gd name="connsiteX19" fmla="*/ 83807 w 83806"/>
                <a:gd name="connsiteY19" fmla="*/ 5986 h 53875"/>
                <a:gd name="connsiteX20" fmla="*/ 82609 w 83806"/>
                <a:gd name="connsiteY20" fmla="*/ 5986 h 53875"/>
                <a:gd name="connsiteX21" fmla="*/ 79018 w 83806"/>
                <a:gd name="connsiteY21" fmla="*/ 8381 h 53875"/>
                <a:gd name="connsiteX22" fmla="*/ 63454 w 83806"/>
                <a:gd name="connsiteY22" fmla="*/ 52679 h 53875"/>
                <a:gd name="connsiteX23" fmla="*/ 55073 w 83806"/>
                <a:gd name="connsiteY23" fmla="*/ 52679 h 53875"/>
                <a:gd name="connsiteX24" fmla="*/ 44298 w 83806"/>
                <a:gd name="connsiteY24" fmla="*/ 15564 h 53875"/>
                <a:gd name="connsiteX25" fmla="*/ 43101 w 83806"/>
                <a:gd name="connsiteY25" fmla="*/ 9578 h 53875"/>
                <a:gd name="connsiteX26" fmla="*/ 43101 w 83806"/>
                <a:gd name="connsiteY26" fmla="*/ 9578 h 53875"/>
                <a:gd name="connsiteX27" fmla="*/ 41903 w 83806"/>
                <a:gd name="connsiteY27" fmla="*/ 15564 h 53875"/>
                <a:gd name="connsiteX28" fmla="*/ 28734 w 83806"/>
                <a:gd name="connsiteY28" fmla="*/ 53876 h 53875"/>
                <a:gd name="connsiteX29" fmla="*/ 20353 w 83806"/>
                <a:gd name="connsiteY29" fmla="*/ 53876 h 53875"/>
                <a:gd name="connsiteX30" fmla="*/ 4789 w 83806"/>
                <a:gd name="connsiteY30" fmla="*/ 8381 h 5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3806" h="53875">
                  <a:moveTo>
                    <a:pt x="4789" y="8381"/>
                  </a:moveTo>
                  <a:cubicBezTo>
                    <a:pt x="3592" y="5986"/>
                    <a:pt x="2394" y="5986"/>
                    <a:pt x="1197" y="5986"/>
                  </a:cubicBezTo>
                  <a:lnTo>
                    <a:pt x="0" y="5986"/>
                  </a:lnTo>
                  <a:lnTo>
                    <a:pt x="0" y="0"/>
                  </a:lnTo>
                  <a:lnTo>
                    <a:pt x="3592" y="0"/>
                  </a:lnTo>
                  <a:cubicBezTo>
                    <a:pt x="8381" y="0"/>
                    <a:pt x="10775" y="1197"/>
                    <a:pt x="11972" y="5986"/>
                  </a:cubicBezTo>
                  <a:lnTo>
                    <a:pt x="22748" y="39509"/>
                  </a:lnTo>
                  <a:cubicBezTo>
                    <a:pt x="23945" y="41903"/>
                    <a:pt x="23945" y="45495"/>
                    <a:pt x="23945" y="45495"/>
                  </a:cubicBezTo>
                  <a:lnTo>
                    <a:pt x="23945" y="45495"/>
                  </a:lnTo>
                  <a:cubicBezTo>
                    <a:pt x="23945" y="45495"/>
                    <a:pt x="25142" y="41903"/>
                    <a:pt x="25142" y="39509"/>
                  </a:cubicBezTo>
                  <a:lnTo>
                    <a:pt x="38312" y="0"/>
                  </a:lnTo>
                  <a:lnTo>
                    <a:pt x="45495" y="0"/>
                  </a:lnTo>
                  <a:lnTo>
                    <a:pt x="58665" y="39509"/>
                  </a:lnTo>
                  <a:cubicBezTo>
                    <a:pt x="59862" y="41903"/>
                    <a:pt x="59862" y="45495"/>
                    <a:pt x="59862" y="45495"/>
                  </a:cubicBezTo>
                  <a:lnTo>
                    <a:pt x="59862" y="45495"/>
                  </a:lnTo>
                  <a:cubicBezTo>
                    <a:pt x="59862" y="45495"/>
                    <a:pt x="61059" y="41903"/>
                    <a:pt x="61059" y="39509"/>
                  </a:cubicBezTo>
                  <a:lnTo>
                    <a:pt x="71834" y="5986"/>
                  </a:lnTo>
                  <a:cubicBezTo>
                    <a:pt x="73032" y="1197"/>
                    <a:pt x="75426" y="0"/>
                    <a:pt x="80215" y="0"/>
                  </a:cubicBezTo>
                  <a:lnTo>
                    <a:pt x="83807" y="0"/>
                  </a:lnTo>
                  <a:lnTo>
                    <a:pt x="83807" y="5986"/>
                  </a:lnTo>
                  <a:lnTo>
                    <a:pt x="82609" y="5986"/>
                  </a:lnTo>
                  <a:cubicBezTo>
                    <a:pt x="81412" y="5986"/>
                    <a:pt x="79018" y="5986"/>
                    <a:pt x="79018" y="8381"/>
                  </a:cubicBezTo>
                  <a:lnTo>
                    <a:pt x="63454" y="52679"/>
                  </a:lnTo>
                  <a:lnTo>
                    <a:pt x="55073" y="52679"/>
                  </a:lnTo>
                  <a:lnTo>
                    <a:pt x="44298" y="15564"/>
                  </a:lnTo>
                  <a:cubicBezTo>
                    <a:pt x="43101" y="13170"/>
                    <a:pt x="43101" y="9578"/>
                    <a:pt x="43101" y="9578"/>
                  </a:cubicBezTo>
                  <a:lnTo>
                    <a:pt x="43101" y="9578"/>
                  </a:lnTo>
                  <a:cubicBezTo>
                    <a:pt x="43101" y="9578"/>
                    <a:pt x="41903" y="13170"/>
                    <a:pt x="41903" y="15564"/>
                  </a:cubicBezTo>
                  <a:lnTo>
                    <a:pt x="28734" y="53876"/>
                  </a:lnTo>
                  <a:lnTo>
                    <a:pt x="20353" y="53876"/>
                  </a:lnTo>
                  <a:lnTo>
                    <a:pt x="4789" y="8381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FDD4507-1F32-45F6-1DD8-C41EECE31EEE}"/>
                </a:ext>
              </a:extLst>
            </p:cNvPr>
            <p:cNvSpPr/>
            <p:nvPr/>
          </p:nvSpPr>
          <p:spPr>
            <a:xfrm>
              <a:off x="10904414" y="639364"/>
              <a:ext cx="49086" cy="56270"/>
            </a:xfrm>
            <a:custGeom>
              <a:avLst/>
              <a:gdLst>
                <a:gd name="connsiteX0" fmla="*/ 26339 w 49086"/>
                <a:gd name="connsiteY0" fmla="*/ 0 h 56270"/>
                <a:gd name="connsiteX1" fmla="*/ 49087 w 49086"/>
                <a:gd name="connsiteY1" fmla="*/ 25142 h 56270"/>
                <a:gd name="connsiteX2" fmla="*/ 49087 w 49086"/>
                <a:gd name="connsiteY2" fmla="*/ 28734 h 56270"/>
                <a:gd name="connsiteX3" fmla="*/ 8381 w 49086"/>
                <a:gd name="connsiteY3" fmla="*/ 28734 h 56270"/>
                <a:gd name="connsiteX4" fmla="*/ 28734 w 49086"/>
                <a:gd name="connsiteY4" fmla="*/ 50284 h 56270"/>
                <a:gd name="connsiteX5" fmla="*/ 44298 w 49086"/>
                <a:gd name="connsiteY5" fmla="*/ 44298 h 56270"/>
                <a:gd name="connsiteX6" fmla="*/ 47890 w 49086"/>
                <a:gd name="connsiteY6" fmla="*/ 49087 h 56270"/>
                <a:gd name="connsiteX7" fmla="*/ 27536 w 49086"/>
                <a:gd name="connsiteY7" fmla="*/ 56270 h 56270"/>
                <a:gd name="connsiteX8" fmla="*/ 0 w 49086"/>
                <a:gd name="connsiteY8" fmla="*/ 28734 h 56270"/>
                <a:gd name="connsiteX9" fmla="*/ 26339 w 49086"/>
                <a:gd name="connsiteY9" fmla="*/ 0 h 56270"/>
                <a:gd name="connsiteX10" fmla="*/ 41903 w 49086"/>
                <a:gd name="connsiteY10" fmla="*/ 22748 h 56270"/>
                <a:gd name="connsiteX11" fmla="*/ 26339 w 49086"/>
                <a:gd name="connsiteY11" fmla="*/ 5986 h 56270"/>
                <a:gd name="connsiteX12" fmla="*/ 8381 w 49086"/>
                <a:gd name="connsiteY12" fmla="*/ 22748 h 56270"/>
                <a:gd name="connsiteX13" fmla="*/ 41903 w 49086"/>
                <a:gd name="connsiteY13" fmla="*/ 22748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086" h="56270">
                  <a:moveTo>
                    <a:pt x="26339" y="0"/>
                  </a:moveTo>
                  <a:cubicBezTo>
                    <a:pt x="40706" y="0"/>
                    <a:pt x="49087" y="10775"/>
                    <a:pt x="49087" y="25142"/>
                  </a:cubicBezTo>
                  <a:cubicBezTo>
                    <a:pt x="49087" y="26339"/>
                    <a:pt x="49087" y="28734"/>
                    <a:pt x="49087" y="28734"/>
                  </a:cubicBezTo>
                  <a:lnTo>
                    <a:pt x="8381" y="28734"/>
                  </a:lnTo>
                  <a:cubicBezTo>
                    <a:pt x="8381" y="41903"/>
                    <a:pt x="17959" y="50284"/>
                    <a:pt x="28734" y="50284"/>
                  </a:cubicBezTo>
                  <a:cubicBezTo>
                    <a:pt x="38312" y="50284"/>
                    <a:pt x="44298" y="44298"/>
                    <a:pt x="44298" y="44298"/>
                  </a:cubicBezTo>
                  <a:lnTo>
                    <a:pt x="47890" y="49087"/>
                  </a:lnTo>
                  <a:cubicBezTo>
                    <a:pt x="47890" y="49087"/>
                    <a:pt x="40706" y="56270"/>
                    <a:pt x="27536" y="56270"/>
                  </a:cubicBezTo>
                  <a:cubicBezTo>
                    <a:pt x="11972" y="56270"/>
                    <a:pt x="0" y="44298"/>
                    <a:pt x="0" y="28734"/>
                  </a:cubicBezTo>
                  <a:cubicBezTo>
                    <a:pt x="0" y="10775"/>
                    <a:pt x="11972" y="0"/>
                    <a:pt x="26339" y="0"/>
                  </a:cubicBezTo>
                  <a:moveTo>
                    <a:pt x="41903" y="22748"/>
                  </a:moveTo>
                  <a:cubicBezTo>
                    <a:pt x="41903" y="11972"/>
                    <a:pt x="34720" y="5986"/>
                    <a:pt x="26339" y="5986"/>
                  </a:cubicBezTo>
                  <a:cubicBezTo>
                    <a:pt x="17959" y="5986"/>
                    <a:pt x="9578" y="11972"/>
                    <a:pt x="8381" y="22748"/>
                  </a:cubicBezTo>
                  <a:lnTo>
                    <a:pt x="41903" y="2274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58B2158-881E-75C8-87A5-D0C85CE64F72}"/>
                </a:ext>
              </a:extLst>
            </p:cNvPr>
            <p:cNvSpPr/>
            <p:nvPr/>
          </p:nvSpPr>
          <p:spPr>
            <a:xfrm>
              <a:off x="10961881" y="639364"/>
              <a:ext cx="32325" cy="55073"/>
            </a:xfrm>
            <a:custGeom>
              <a:avLst/>
              <a:gdLst>
                <a:gd name="connsiteX0" fmla="*/ 7184 w 32325"/>
                <a:gd name="connsiteY0" fmla="*/ 9578 h 55073"/>
                <a:gd name="connsiteX1" fmla="*/ 4789 w 32325"/>
                <a:gd name="connsiteY1" fmla="*/ 7183 h 55073"/>
                <a:gd name="connsiteX2" fmla="*/ 0 w 32325"/>
                <a:gd name="connsiteY2" fmla="*/ 7183 h 55073"/>
                <a:gd name="connsiteX3" fmla="*/ 0 w 32325"/>
                <a:gd name="connsiteY3" fmla="*/ 1197 h 55073"/>
                <a:gd name="connsiteX4" fmla="*/ 7184 w 32325"/>
                <a:gd name="connsiteY4" fmla="*/ 1197 h 55073"/>
                <a:gd name="connsiteX5" fmla="*/ 13170 w 32325"/>
                <a:gd name="connsiteY5" fmla="*/ 7183 h 55073"/>
                <a:gd name="connsiteX6" fmla="*/ 13170 w 32325"/>
                <a:gd name="connsiteY6" fmla="*/ 10775 h 55073"/>
                <a:gd name="connsiteX7" fmla="*/ 13170 w 32325"/>
                <a:gd name="connsiteY7" fmla="*/ 14367 h 55073"/>
                <a:gd name="connsiteX8" fmla="*/ 13170 w 32325"/>
                <a:gd name="connsiteY8" fmla="*/ 14367 h 55073"/>
                <a:gd name="connsiteX9" fmla="*/ 29931 w 32325"/>
                <a:gd name="connsiteY9" fmla="*/ 0 h 55073"/>
                <a:gd name="connsiteX10" fmla="*/ 32326 w 32325"/>
                <a:gd name="connsiteY10" fmla="*/ 0 h 55073"/>
                <a:gd name="connsiteX11" fmla="*/ 32326 w 32325"/>
                <a:gd name="connsiteY11" fmla="*/ 7183 h 55073"/>
                <a:gd name="connsiteX12" fmla="*/ 29931 w 32325"/>
                <a:gd name="connsiteY12" fmla="*/ 7183 h 55073"/>
                <a:gd name="connsiteX13" fmla="*/ 14367 w 32325"/>
                <a:gd name="connsiteY13" fmla="*/ 21550 h 55073"/>
                <a:gd name="connsiteX14" fmla="*/ 13170 w 32325"/>
                <a:gd name="connsiteY14" fmla="*/ 32325 h 55073"/>
                <a:gd name="connsiteX15" fmla="*/ 13170 w 32325"/>
                <a:gd name="connsiteY15" fmla="*/ 55073 h 55073"/>
                <a:gd name="connsiteX16" fmla="*/ 5986 w 32325"/>
                <a:gd name="connsiteY16" fmla="*/ 55073 h 55073"/>
                <a:gd name="connsiteX17" fmla="*/ 5986 w 32325"/>
                <a:gd name="connsiteY17" fmla="*/ 9578 h 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325" h="55073">
                  <a:moveTo>
                    <a:pt x="7184" y="9578"/>
                  </a:moveTo>
                  <a:cubicBezTo>
                    <a:pt x="7184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4" y="1197"/>
                  </a:lnTo>
                  <a:cubicBezTo>
                    <a:pt x="11972" y="1197"/>
                    <a:pt x="13170" y="3592"/>
                    <a:pt x="13170" y="7183"/>
                  </a:cubicBezTo>
                  <a:lnTo>
                    <a:pt x="13170" y="10775"/>
                  </a:lnTo>
                  <a:cubicBezTo>
                    <a:pt x="13170" y="13170"/>
                    <a:pt x="13170" y="14367"/>
                    <a:pt x="13170" y="14367"/>
                  </a:cubicBezTo>
                  <a:lnTo>
                    <a:pt x="13170" y="14367"/>
                  </a:lnTo>
                  <a:cubicBezTo>
                    <a:pt x="15564" y="5986"/>
                    <a:pt x="21550" y="0"/>
                    <a:pt x="29931" y="0"/>
                  </a:cubicBezTo>
                  <a:cubicBezTo>
                    <a:pt x="31128" y="0"/>
                    <a:pt x="32326" y="0"/>
                    <a:pt x="32326" y="0"/>
                  </a:cubicBezTo>
                  <a:lnTo>
                    <a:pt x="32326" y="7183"/>
                  </a:lnTo>
                  <a:cubicBezTo>
                    <a:pt x="32326" y="7183"/>
                    <a:pt x="31128" y="7183"/>
                    <a:pt x="29931" y="7183"/>
                  </a:cubicBezTo>
                  <a:cubicBezTo>
                    <a:pt x="22748" y="7183"/>
                    <a:pt x="16761" y="13170"/>
                    <a:pt x="14367" y="21550"/>
                  </a:cubicBezTo>
                  <a:cubicBezTo>
                    <a:pt x="13170" y="25142"/>
                    <a:pt x="13170" y="28734"/>
                    <a:pt x="13170" y="32325"/>
                  </a:cubicBezTo>
                  <a:lnTo>
                    <a:pt x="13170" y="55073"/>
                  </a:lnTo>
                  <a:lnTo>
                    <a:pt x="5986" y="55073"/>
                  </a:lnTo>
                  <a:lnTo>
                    <a:pt x="5986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22F294-568B-7C90-CA52-107B151B7F46}"/>
                </a:ext>
              </a:extLst>
            </p:cNvPr>
            <p:cNvSpPr/>
            <p:nvPr/>
          </p:nvSpPr>
          <p:spPr>
            <a:xfrm>
              <a:off x="11001390" y="619011"/>
              <a:ext cx="20353" cy="74228"/>
            </a:xfrm>
            <a:custGeom>
              <a:avLst/>
              <a:gdLst>
                <a:gd name="connsiteX0" fmla="*/ 7183 w 20353"/>
                <a:gd name="connsiteY0" fmla="*/ 29931 h 74228"/>
                <a:gd name="connsiteX1" fmla="*/ 4789 w 20353"/>
                <a:gd name="connsiteY1" fmla="*/ 27537 h 74228"/>
                <a:gd name="connsiteX2" fmla="*/ 0 w 20353"/>
                <a:gd name="connsiteY2" fmla="*/ 27537 h 74228"/>
                <a:gd name="connsiteX3" fmla="*/ 0 w 20353"/>
                <a:gd name="connsiteY3" fmla="*/ 21550 h 74228"/>
                <a:gd name="connsiteX4" fmla="*/ 7183 w 20353"/>
                <a:gd name="connsiteY4" fmla="*/ 21550 h 74228"/>
                <a:gd name="connsiteX5" fmla="*/ 13170 w 20353"/>
                <a:gd name="connsiteY5" fmla="*/ 27537 h 74228"/>
                <a:gd name="connsiteX6" fmla="*/ 13170 w 20353"/>
                <a:gd name="connsiteY6" fmla="*/ 65848 h 74228"/>
                <a:gd name="connsiteX7" fmla="*/ 15564 w 20353"/>
                <a:gd name="connsiteY7" fmla="*/ 68243 h 74228"/>
                <a:gd name="connsiteX8" fmla="*/ 20353 w 20353"/>
                <a:gd name="connsiteY8" fmla="*/ 68243 h 74228"/>
                <a:gd name="connsiteX9" fmla="*/ 20353 w 20353"/>
                <a:gd name="connsiteY9" fmla="*/ 74229 h 74228"/>
                <a:gd name="connsiteX10" fmla="*/ 13170 w 20353"/>
                <a:gd name="connsiteY10" fmla="*/ 74229 h 74228"/>
                <a:gd name="connsiteX11" fmla="*/ 7183 w 20353"/>
                <a:gd name="connsiteY11" fmla="*/ 68243 h 74228"/>
                <a:gd name="connsiteX12" fmla="*/ 7183 w 20353"/>
                <a:gd name="connsiteY12" fmla="*/ 29931 h 74228"/>
                <a:gd name="connsiteX13" fmla="*/ 7183 w 20353"/>
                <a:gd name="connsiteY13" fmla="*/ 0 h 74228"/>
                <a:gd name="connsiteX14" fmla="*/ 14367 w 20353"/>
                <a:gd name="connsiteY14" fmla="*/ 0 h 74228"/>
                <a:gd name="connsiteX15" fmla="*/ 14367 w 20353"/>
                <a:gd name="connsiteY15" fmla="*/ 9578 h 74228"/>
                <a:gd name="connsiteX16" fmla="*/ 7183 w 20353"/>
                <a:gd name="connsiteY16" fmla="*/ 9578 h 74228"/>
                <a:gd name="connsiteX17" fmla="*/ 7183 w 20353"/>
                <a:gd name="connsiteY17" fmla="*/ 0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53" h="74228">
                  <a:moveTo>
                    <a:pt x="7183" y="29931"/>
                  </a:moveTo>
                  <a:cubicBezTo>
                    <a:pt x="7183" y="28734"/>
                    <a:pt x="5986" y="27537"/>
                    <a:pt x="4789" y="27537"/>
                  </a:cubicBezTo>
                  <a:lnTo>
                    <a:pt x="0" y="27537"/>
                  </a:lnTo>
                  <a:lnTo>
                    <a:pt x="0" y="21550"/>
                  </a:lnTo>
                  <a:lnTo>
                    <a:pt x="7183" y="21550"/>
                  </a:lnTo>
                  <a:cubicBezTo>
                    <a:pt x="11972" y="21550"/>
                    <a:pt x="13170" y="23945"/>
                    <a:pt x="13170" y="27537"/>
                  </a:cubicBezTo>
                  <a:lnTo>
                    <a:pt x="13170" y="65848"/>
                  </a:lnTo>
                  <a:cubicBezTo>
                    <a:pt x="13170" y="67045"/>
                    <a:pt x="14367" y="68243"/>
                    <a:pt x="15564" y="68243"/>
                  </a:cubicBezTo>
                  <a:lnTo>
                    <a:pt x="20353" y="68243"/>
                  </a:lnTo>
                  <a:lnTo>
                    <a:pt x="20353" y="74229"/>
                  </a:lnTo>
                  <a:lnTo>
                    <a:pt x="13170" y="74229"/>
                  </a:lnTo>
                  <a:cubicBezTo>
                    <a:pt x="8381" y="74229"/>
                    <a:pt x="7183" y="71834"/>
                    <a:pt x="7183" y="68243"/>
                  </a:cubicBezTo>
                  <a:lnTo>
                    <a:pt x="7183" y="29931"/>
                  </a:lnTo>
                  <a:close/>
                  <a:moveTo>
                    <a:pt x="7183" y="0"/>
                  </a:moveTo>
                  <a:lnTo>
                    <a:pt x="14367" y="0"/>
                  </a:lnTo>
                  <a:lnTo>
                    <a:pt x="14367" y="9578"/>
                  </a:lnTo>
                  <a:lnTo>
                    <a:pt x="7183" y="9578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F2646C-4E94-D7C4-902F-2C44C3665620}"/>
                </a:ext>
              </a:extLst>
            </p:cNvPr>
            <p:cNvSpPr/>
            <p:nvPr/>
          </p:nvSpPr>
          <p:spPr>
            <a:xfrm>
              <a:off x="11028927" y="639364"/>
              <a:ext cx="59861" cy="55073"/>
            </a:xfrm>
            <a:custGeom>
              <a:avLst/>
              <a:gdLst>
                <a:gd name="connsiteX0" fmla="*/ 7183 w 59861"/>
                <a:gd name="connsiteY0" fmla="*/ 9578 h 55073"/>
                <a:gd name="connsiteX1" fmla="*/ 4789 w 59861"/>
                <a:gd name="connsiteY1" fmla="*/ 7183 h 55073"/>
                <a:gd name="connsiteX2" fmla="*/ 0 w 59861"/>
                <a:gd name="connsiteY2" fmla="*/ 7183 h 55073"/>
                <a:gd name="connsiteX3" fmla="*/ 0 w 59861"/>
                <a:gd name="connsiteY3" fmla="*/ 1197 h 55073"/>
                <a:gd name="connsiteX4" fmla="*/ 7183 w 59861"/>
                <a:gd name="connsiteY4" fmla="*/ 1197 h 55073"/>
                <a:gd name="connsiteX5" fmla="*/ 13170 w 59861"/>
                <a:gd name="connsiteY5" fmla="*/ 7183 h 55073"/>
                <a:gd name="connsiteX6" fmla="*/ 13170 w 59861"/>
                <a:gd name="connsiteY6" fmla="*/ 9578 h 55073"/>
                <a:gd name="connsiteX7" fmla="*/ 13170 w 59861"/>
                <a:gd name="connsiteY7" fmla="*/ 13170 h 55073"/>
                <a:gd name="connsiteX8" fmla="*/ 13170 w 59861"/>
                <a:gd name="connsiteY8" fmla="*/ 13170 h 55073"/>
                <a:gd name="connsiteX9" fmla="*/ 34720 w 59861"/>
                <a:gd name="connsiteY9" fmla="*/ 0 h 55073"/>
                <a:gd name="connsiteX10" fmla="*/ 52678 w 59861"/>
                <a:gd name="connsiteY10" fmla="*/ 20353 h 55073"/>
                <a:gd name="connsiteX11" fmla="*/ 52678 w 59861"/>
                <a:gd name="connsiteY11" fmla="*/ 45495 h 55073"/>
                <a:gd name="connsiteX12" fmla="*/ 55073 w 59861"/>
                <a:gd name="connsiteY12" fmla="*/ 47890 h 55073"/>
                <a:gd name="connsiteX13" fmla="*/ 59862 w 59861"/>
                <a:gd name="connsiteY13" fmla="*/ 47890 h 55073"/>
                <a:gd name="connsiteX14" fmla="*/ 59862 w 59861"/>
                <a:gd name="connsiteY14" fmla="*/ 53876 h 55073"/>
                <a:gd name="connsiteX15" fmla="*/ 52678 w 59861"/>
                <a:gd name="connsiteY15" fmla="*/ 53876 h 55073"/>
                <a:gd name="connsiteX16" fmla="*/ 46692 w 59861"/>
                <a:gd name="connsiteY16" fmla="*/ 47890 h 55073"/>
                <a:gd name="connsiteX17" fmla="*/ 46692 w 59861"/>
                <a:gd name="connsiteY17" fmla="*/ 22748 h 55073"/>
                <a:gd name="connsiteX18" fmla="*/ 34720 w 59861"/>
                <a:gd name="connsiteY18" fmla="*/ 7183 h 55073"/>
                <a:gd name="connsiteX19" fmla="*/ 15564 w 59861"/>
                <a:gd name="connsiteY19" fmla="*/ 22748 h 55073"/>
                <a:gd name="connsiteX20" fmla="*/ 14367 w 59861"/>
                <a:gd name="connsiteY20" fmla="*/ 29931 h 55073"/>
                <a:gd name="connsiteX21" fmla="*/ 14367 w 59861"/>
                <a:gd name="connsiteY21" fmla="*/ 55073 h 55073"/>
                <a:gd name="connsiteX22" fmla="*/ 7183 w 59861"/>
                <a:gd name="connsiteY22" fmla="*/ 55073 h 55073"/>
                <a:gd name="connsiteX23" fmla="*/ 7183 w 59861"/>
                <a:gd name="connsiteY23" fmla="*/ 9578 h 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9861" h="55073">
                  <a:moveTo>
                    <a:pt x="7183" y="9578"/>
                  </a:moveTo>
                  <a:cubicBezTo>
                    <a:pt x="7183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3" y="1197"/>
                  </a:lnTo>
                  <a:cubicBezTo>
                    <a:pt x="11972" y="1197"/>
                    <a:pt x="13170" y="3592"/>
                    <a:pt x="13170" y="7183"/>
                  </a:cubicBezTo>
                  <a:lnTo>
                    <a:pt x="13170" y="9578"/>
                  </a:lnTo>
                  <a:cubicBezTo>
                    <a:pt x="13170" y="11972"/>
                    <a:pt x="13170" y="13170"/>
                    <a:pt x="13170" y="13170"/>
                  </a:cubicBezTo>
                  <a:lnTo>
                    <a:pt x="13170" y="13170"/>
                  </a:lnTo>
                  <a:cubicBezTo>
                    <a:pt x="15564" y="8381"/>
                    <a:pt x="21550" y="0"/>
                    <a:pt x="34720" y="0"/>
                  </a:cubicBezTo>
                  <a:cubicBezTo>
                    <a:pt x="47890" y="0"/>
                    <a:pt x="52678" y="7183"/>
                    <a:pt x="52678" y="20353"/>
                  </a:cubicBezTo>
                  <a:lnTo>
                    <a:pt x="52678" y="45495"/>
                  </a:lnTo>
                  <a:cubicBezTo>
                    <a:pt x="52678" y="46692"/>
                    <a:pt x="53876" y="47890"/>
                    <a:pt x="55073" y="47890"/>
                  </a:cubicBezTo>
                  <a:lnTo>
                    <a:pt x="59862" y="47890"/>
                  </a:lnTo>
                  <a:lnTo>
                    <a:pt x="59862" y="53876"/>
                  </a:lnTo>
                  <a:lnTo>
                    <a:pt x="52678" y="53876"/>
                  </a:lnTo>
                  <a:cubicBezTo>
                    <a:pt x="47890" y="53876"/>
                    <a:pt x="46692" y="51481"/>
                    <a:pt x="46692" y="47890"/>
                  </a:cubicBezTo>
                  <a:lnTo>
                    <a:pt x="46692" y="22748"/>
                  </a:lnTo>
                  <a:cubicBezTo>
                    <a:pt x="46692" y="14367"/>
                    <a:pt x="45495" y="7183"/>
                    <a:pt x="34720" y="7183"/>
                  </a:cubicBezTo>
                  <a:cubicBezTo>
                    <a:pt x="25142" y="7183"/>
                    <a:pt x="17959" y="13170"/>
                    <a:pt x="15564" y="22748"/>
                  </a:cubicBezTo>
                  <a:cubicBezTo>
                    <a:pt x="14367" y="25142"/>
                    <a:pt x="14367" y="27537"/>
                    <a:pt x="14367" y="29931"/>
                  </a:cubicBezTo>
                  <a:lnTo>
                    <a:pt x="14367" y="55073"/>
                  </a:lnTo>
                  <a:lnTo>
                    <a:pt x="7183" y="55073"/>
                  </a:lnTo>
                  <a:lnTo>
                    <a:pt x="7183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3588B75-5A3C-22E8-F62B-17C1219A7EC8}"/>
                </a:ext>
              </a:extLst>
            </p:cNvPr>
            <p:cNvSpPr/>
            <p:nvPr/>
          </p:nvSpPr>
          <p:spPr>
            <a:xfrm>
              <a:off x="11097069" y="639364"/>
              <a:ext cx="53976" cy="76623"/>
            </a:xfrm>
            <a:custGeom>
              <a:avLst/>
              <a:gdLst>
                <a:gd name="connsiteX0" fmla="*/ 22848 w 53976"/>
                <a:gd name="connsiteY0" fmla="*/ 0 h 76623"/>
                <a:gd name="connsiteX1" fmla="*/ 40807 w 53976"/>
                <a:gd name="connsiteY1" fmla="*/ 9578 h 76623"/>
                <a:gd name="connsiteX2" fmla="*/ 40807 w 53976"/>
                <a:gd name="connsiteY2" fmla="*/ 9578 h 76623"/>
                <a:gd name="connsiteX3" fmla="*/ 40807 w 53976"/>
                <a:gd name="connsiteY3" fmla="*/ 7183 h 76623"/>
                <a:gd name="connsiteX4" fmla="*/ 46793 w 53976"/>
                <a:gd name="connsiteY4" fmla="*/ 1197 h 76623"/>
                <a:gd name="connsiteX5" fmla="*/ 53977 w 53976"/>
                <a:gd name="connsiteY5" fmla="*/ 1197 h 76623"/>
                <a:gd name="connsiteX6" fmla="*/ 53977 w 53976"/>
                <a:gd name="connsiteY6" fmla="*/ 7183 h 76623"/>
                <a:gd name="connsiteX7" fmla="*/ 49188 w 53976"/>
                <a:gd name="connsiteY7" fmla="*/ 7183 h 76623"/>
                <a:gd name="connsiteX8" fmla="*/ 46793 w 53976"/>
                <a:gd name="connsiteY8" fmla="*/ 9578 h 76623"/>
                <a:gd name="connsiteX9" fmla="*/ 46793 w 53976"/>
                <a:gd name="connsiteY9" fmla="*/ 52679 h 76623"/>
                <a:gd name="connsiteX10" fmla="*/ 21651 w 53976"/>
                <a:gd name="connsiteY10" fmla="*/ 76623 h 76623"/>
                <a:gd name="connsiteX11" fmla="*/ 4890 w 53976"/>
                <a:gd name="connsiteY11" fmla="*/ 71834 h 76623"/>
                <a:gd name="connsiteX12" fmla="*/ 7284 w 53976"/>
                <a:gd name="connsiteY12" fmla="*/ 65848 h 76623"/>
                <a:gd name="connsiteX13" fmla="*/ 21651 w 53976"/>
                <a:gd name="connsiteY13" fmla="*/ 69440 h 76623"/>
                <a:gd name="connsiteX14" fmla="*/ 40807 w 53976"/>
                <a:gd name="connsiteY14" fmla="*/ 52679 h 76623"/>
                <a:gd name="connsiteX15" fmla="*/ 40807 w 53976"/>
                <a:gd name="connsiteY15" fmla="*/ 47890 h 76623"/>
                <a:gd name="connsiteX16" fmla="*/ 40807 w 53976"/>
                <a:gd name="connsiteY16" fmla="*/ 44298 h 76623"/>
                <a:gd name="connsiteX17" fmla="*/ 40807 w 53976"/>
                <a:gd name="connsiteY17" fmla="*/ 44298 h 76623"/>
                <a:gd name="connsiteX18" fmla="*/ 24046 w 53976"/>
                <a:gd name="connsiteY18" fmla="*/ 53876 h 76623"/>
                <a:gd name="connsiteX19" fmla="*/ 101 w 53976"/>
                <a:gd name="connsiteY19" fmla="*/ 26339 h 76623"/>
                <a:gd name="connsiteX20" fmla="*/ 22848 w 53976"/>
                <a:gd name="connsiteY20" fmla="*/ 0 h 76623"/>
                <a:gd name="connsiteX21" fmla="*/ 39610 w 53976"/>
                <a:gd name="connsiteY21" fmla="*/ 26339 h 76623"/>
                <a:gd name="connsiteX22" fmla="*/ 22848 w 53976"/>
                <a:gd name="connsiteY22" fmla="*/ 5986 h 76623"/>
                <a:gd name="connsiteX23" fmla="*/ 6087 w 53976"/>
                <a:gd name="connsiteY23" fmla="*/ 26339 h 76623"/>
                <a:gd name="connsiteX24" fmla="*/ 24046 w 53976"/>
                <a:gd name="connsiteY24" fmla="*/ 47890 h 76623"/>
                <a:gd name="connsiteX25" fmla="*/ 39610 w 53976"/>
                <a:gd name="connsiteY25" fmla="*/ 26339 h 76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3976" h="76623">
                  <a:moveTo>
                    <a:pt x="22848" y="0"/>
                  </a:moveTo>
                  <a:cubicBezTo>
                    <a:pt x="37215" y="0"/>
                    <a:pt x="40807" y="9578"/>
                    <a:pt x="40807" y="9578"/>
                  </a:cubicBezTo>
                  <a:lnTo>
                    <a:pt x="40807" y="9578"/>
                  </a:lnTo>
                  <a:lnTo>
                    <a:pt x="40807" y="7183"/>
                  </a:lnTo>
                  <a:cubicBezTo>
                    <a:pt x="40807" y="3592"/>
                    <a:pt x="42004" y="1197"/>
                    <a:pt x="46793" y="1197"/>
                  </a:cubicBezTo>
                  <a:lnTo>
                    <a:pt x="53977" y="1197"/>
                  </a:lnTo>
                  <a:lnTo>
                    <a:pt x="53977" y="7183"/>
                  </a:lnTo>
                  <a:lnTo>
                    <a:pt x="49188" y="7183"/>
                  </a:lnTo>
                  <a:cubicBezTo>
                    <a:pt x="47990" y="7183"/>
                    <a:pt x="46793" y="8381"/>
                    <a:pt x="46793" y="9578"/>
                  </a:cubicBezTo>
                  <a:lnTo>
                    <a:pt x="46793" y="52679"/>
                  </a:lnTo>
                  <a:cubicBezTo>
                    <a:pt x="46793" y="69440"/>
                    <a:pt x="34821" y="76623"/>
                    <a:pt x="21651" y="76623"/>
                  </a:cubicBezTo>
                  <a:cubicBezTo>
                    <a:pt x="15665" y="76623"/>
                    <a:pt x="9679" y="75426"/>
                    <a:pt x="4890" y="71834"/>
                  </a:cubicBezTo>
                  <a:lnTo>
                    <a:pt x="7284" y="65848"/>
                  </a:lnTo>
                  <a:cubicBezTo>
                    <a:pt x="7284" y="65848"/>
                    <a:pt x="13270" y="69440"/>
                    <a:pt x="21651" y="69440"/>
                  </a:cubicBezTo>
                  <a:cubicBezTo>
                    <a:pt x="32426" y="69440"/>
                    <a:pt x="40807" y="64651"/>
                    <a:pt x="40807" y="52679"/>
                  </a:cubicBezTo>
                  <a:lnTo>
                    <a:pt x="40807" y="47890"/>
                  </a:lnTo>
                  <a:cubicBezTo>
                    <a:pt x="40807" y="45495"/>
                    <a:pt x="40807" y="44298"/>
                    <a:pt x="40807" y="44298"/>
                  </a:cubicBezTo>
                  <a:lnTo>
                    <a:pt x="40807" y="44298"/>
                  </a:lnTo>
                  <a:cubicBezTo>
                    <a:pt x="37215" y="50284"/>
                    <a:pt x="32426" y="53876"/>
                    <a:pt x="24046" y="53876"/>
                  </a:cubicBezTo>
                  <a:cubicBezTo>
                    <a:pt x="9679" y="53876"/>
                    <a:pt x="101" y="43101"/>
                    <a:pt x="101" y="26339"/>
                  </a:cubicBezTo>
                  <a:cubicBezTo>
                    <a:pt x="-1096" y="10775"/>
                    <a:pt x="8481" y="0"/>
                    <a:pt x="22848" y="0"/>
                  </a:cubicBezTo>
                  <a:moveTo>
                    <a:pt x="39610" y="26339"/>
                  </a:moveTo>
                  <a:cubicBezTo>
                    <a:pt x="39610" y="10775"/>
                    <a:pt x="32426" y="5986"/>
                    <a:pt x="22848" y="5986"/>
                  </a:cubicBezTo>
                  <a:cubicBezTo>
                    <a:pt x="12073" y="5986"/>
                    <a:pt x="6087" y="13170"/>
                    <a:pt x="6087" y="26339"/>
                  </a:cubicBezTo>
                  <a:cubicBezTo>
                    <a:pt x="6087" y="39509"/>
                    <a:pt x="13270" y="47890"/>
                    <a:pt x="24046" y="47890"/>
                  </a:cubicBezTo>
                  <a:cubicBezTo>
                    <a:pt x="32426" y="47890"/>
                    <a:pt x="39610" y="41903"/>
                    <a:pt x="39610" y="26339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16FC2D8-1D02-B643-93DA-A130FD32ABFE}"/>
                </a:ext>
              </a:extLst>
            </p:cNvPr>
            <p:cNvSpPr/>
            <p:nvPr/>
          </p:nvSpPr>
          <p:spPr>
            <a:xfrm>
              <a:off x="11195343" y="620208"/>
              <a:ext cx="53875" cy="74228"/>
            </a:xfrm>
            <a:custGeom>
              <a:avLst/>
              <a:gdLst>
                <a:gd name="connsiteX0" fmla="*/ 7184 w 53875"/>
                <a:gd name="connsiteY0" fmla="*/ 5986 h 74228"/>
                <a:gd name="connsiteX1" fmla="*/ 0 w 53875"/>
                <a:gd name="connsiteY1" fmla="*/ 5986 h 74228"/>
                <a:gd name="connsiteX2" fmla="*/ 0 w 53875"/>
                <a:gd name="connsiteY2" fmla="*/ 0 h 74228"/>
                <a:gd name="connsiteX3" fmla="*/ 31128 w 53875"/>
                <a:gd name="connsiteY3" fmla="*/ 0 h 74228"/>
                <a:gd name="connsiteX4" fmla="*/ 53876 w 53875"/>
                <a:gd name="connsiteY4" fmla="*/ 22748 h 74228"/>
                <a:gd name="connsiteX5" fmla="*/ 31128 w 53875"/>
                <a:gd name="connsiteY5" fmla="*/ 45495 h 74228"/>
                <a:gd name="connsiteX6" fmla="*/ 14367 w 53875"/>
                <a:gd name="connsiteY6" fmla="*/ 45495 h 74228"/>
                <a:gd name="connsiteX7" fmla="*/ 14367 w 53875"/>
                <a:gd name="connsiteY7" fmla="*/ 74229 h 74228"/>
                <a:gd name="connsiteX8" fmla="*/ 7184 w 53875"/>
                <a:gd name="connsiteY8" fmla="*/ 74229 h 74228"/>
                <a:gd name="connsiteX9" fmla="*/ 7184 w 53875"/>
                <a:gd name="connsiteY9" fmla="*/ 5986 h 74228"/>
                <a:gd name="connsiteX10" fmla="*/ 31128 w 53875"/>
                <a:gd name="connsiteY10" fmla="*/ 38312 h 74228"/>
                <a:gd name="connsiteX11" fmla="*/ 47890 w 53875"/>
                <a:gd name="connsiteY11" fmla="*/ 21550 h 74228"/>
                <a:gd name="connsiteX12" fmla="*/ 31128 w 53875"/>
                <a:gd name="connsiteY12" fmla="*/ 5986 h 74228"/>
                <a:gd name="connsiteX13" fmla="*/ 14367 w 53875"/>
                <a:gd name="connsiteY13" fmla="*/ 5986 h 74228"/>
                <a:gd name="connsiteX14" fmla="*/ 14367 w 53875"/>
                <a:gd name="connsiteY14" fmla="*/ 38312 h 74228"/>
                <a:gd name="connsiteX15" fmla="*/ 31128 w 53875"/>
                <a:gd name="connsiteY15" fmla="*/ 38312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3875" h="74228">
                  <a:moveTo>
                    <a:pt x="7184" y="5986"/>
                  </a:moveTo>
                  <a:lnTo>
                    <a:pt x="0" y="5986"/>
                  </a:lnTo>
                  <a:lnTo>
                    <a:pt x="0" y="0"/>
                  </a:lnTo>
                  <a:lnTo>
                    <a:pt x="31128" y="0"/>
                  </a:lnTo>
                  <a:cubicBezTo>
                    <a:pt x="44298" y="0"/>
                    <a:pt x="53876" y="8381"/>
                    <a:pt x="53876" y="22748"/>
                  </a:cubicBezTo>
                  <a:cubicBezTo>
                    <a:pt x="53876" y="37114"/>
                    <a:pt x="44298" y="45495"/>
                    <a:pt x="31128" y="45495"/>
                  </a:cubicBezTo>
                  <a:lnTo>
                    <a:pt x="14367" y="45495"/>
                  </a:lnTo>
                  <a:lnTo>
                    <a:pt x="14367" y="74229"/>
                  </a:lnTo>
                  <a:lnTo>
                    <a:pt x="7184" y="74229"/>
                  </a:lnTo>
                  <a:lnTo>
                    <a:pt x="7184" y="5986"/>
                  </a:lnTo>
                  <a:close/>
                  <a:moveTo>
                    <a:pt x="31128" y="38312"/>
                  </a:moveTo>
                  <a:cubicBezTo>
                    <a:pt x="40706" y="38312"/>
                    <a:pt x="47890" y="32325"/>
                    <a:pt x="47890" y="21550"/>
                  </a:cubicBezTo>
                  <a:cubicBezTo>
                    <a:pt x="47890" y="11972"/>
                    <a:pt x="41903" y="5986"/>
                    <a:pt x="31128" y="5986"/>
                  </a:cubicBezTo>
                  <a:lnTo>
                    <a:pt x="14367" y="5986"/>
                  </a:lnTo>
                  <a:lnTo>
                    <a:pt x="14367" y="38312"/>
                  </a:lnTo>
                  <a:lnTo>
                    <a:pt x="31128" y="38312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3EAEE04-7C9B-50C4-7327-C20250D5086D}"/>
                </a:ext>
              </a:extLst>
            </p:cNvPr>
            <p:cNvSpPr/>
            <p:nvPr/>
          </p:nvSpPr>
          <p:spPr>
            <a:xfrm>
              <a:off x="11255205" y="639364"/>
              <a:ext cx="32325" cy="55073"/>
            </a:xfrm>
            <a:custGeom>
              <a:avLst/>
              <a:gdLst>
                <a:gd name="connsiteX0" fmla="*/ 7184 w 32325"/>
                <a:gd name="connsiteY0" fmla="*/ 9578 h 55073"/>
                <a:gd name="connsiteX1" fmla="*/ 4789 w 32325"/>
                <a:gd name="connsiteY1" fmla="*/ 7183 h 55073"/>
                <a:gd name="connsiteX2" fmla="*/ 0 w 32325"/>
                <a:gd name="connsiteY2" fmla="*/ 7183 h 55073"/>
                <a:gd name="connsiteX3" fmla="*/ 0 w 32325"/>
                <a:gd name="connsiteY3" fmla="*/ 1197 h 55073"/>
                <a:gd name="connsiteX4" fmla="*/ 7184 w 32325"/>
                <a:gd name="connsiteY4" fmla="*/ 1197 h 55073"/>
                <a:gd name="connsiteX5" fmla="*/ 13170 w 32325"/>
                <a:gd name="connsiteY5" fmla="*/ 7183 h 55073"/>
                <a:gd name="connsiteX6" fmla="*/ 13170 w 32325"/>
                <a:gd name="connsiteY6" fmla="*/ 10775 h 55073"/>
                <a:gd name="connsiteX7" fmla="*/ 13170 w 32325"/>
                <a:gd name="connsiteY7" fmla="*/ 14367 h 55073"/>
                <a:gd name="connsiteX8" fmla="*/ 13170 w 32325"/>
                <a:gd name="connsiteY8" fmla="*/ 14367 h 55073"/>
                <a:gd name="connsiteX9" fmla="*/ 29931 w 32325"/>
                <a:gd name="connsiteY9" fmla="*/ 0 h 55073"/>
                <a:gd name="connsiteX10" fmla="*/ 32326 w 32325"/>
                <a:gd name="connsiteY10" fmla="*/ 0 h 55073"/>
                <a:gd name="connsiteX11" fmla="*/ 32326 w 32325"/>
                <a:gd name="connsiteY11" fmla="*/ 7183 h 55073"/>
                <a:gd name="connsiteX12" fmla="*/ 29931 w 32325"/>
                <a:gd name="connsiteY12" fmla="*/ 7183 h 55073"/>
                <a:gd name="connsiteX13" fmla="*/ 14367 w 32325"/>
                <a:gd name="connsiteY13" fmla="*/ 21550 h 55073"/>
                <a:gd name="connsiteX14" fmla="*/ 13170 w 32325"/>
                <a:gd name="connsiteY14" fmla="*/ 32325 h 55073"/>
                <a:gd name="connsiteX15" fmla="*/ 13170 w 32325"/>
                <a:gd name="connsiteY15" fmla="*/ 55073 h 55073"/>
                <a:gd name="connsiteX16" fmla="*/ 5986 w 32325"/>
                <a:gd name="connsiteY16" fmla="*/ 55073 h 55073"/>
                <a:gd name="connsiteX17" fmla="*/ 5986 w 32325"/>
                <a:gd name="connsiteY17" fmla="*/ 9578 h 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325" h="55073">
                  <a:moveTo>
                    <a:pt x="7184" y="9578"/>
                  </a:moveTo>
                  <a:cubicBezTo>
                    <a:pt x="7184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4" y="1197"/>
                  </a:lnTo>
                  <a:cubicBezTo>
                    <a:pt x="11972" y="1197"/>
                    <a:pt x="13170" y="3592"/>
                    <a:pt x="13170" y="7183"/>
                  </a:cubicBezTo>
                  <a:lnTo>
                    <a:pt x="13170" y="10775"/>
                  </a:lnTo>
                  <a:cubicBezTo>
                    <a:pt x="13170" y="13170"/>
                    <a:pt x="13170" y="14367"/>
                    <a:pt x="13170" y="14367"/>
                  </a:cubicBezTo>
                  <a:lnTo>
                    <a:pt x="13170" y="14367"/>
                  </a:lnTo>
                  <a:cubicBezTo>
                    <a:pt x="15564" y="5986"/>
                    <a:pt x="21550" y="0"/>
                    <a:pt x="29931" y="0"/>
                  </a:cubicBezTo>
                  <a:cubicBezTo>
                    <a:pt x="31128" y="0"/>
                    <a:pt x="32326" y="0"/>
                    <a:pt x="32326" y="0"/>
                  </a:cubicBezTo>
                  <a:lnTo>
                    <a:pt x="32326" y="7183"/>
                  </a:lnTo>
                  <a:cubicBezTo>
                    <a:pt x="32326" y="7183"/>
                    <a:pt x="31128" y="7183"/>
                    <a:pt x="29931" y="7183"/>
                  </a:cubicBezTo>
                  <a:cubicBezTo>
                    <a:pt x="22748" y="7183"/>
                    <a:pt x="16761" y="13170"/>
                    <a:pt x="14367" y="21550"/>
                  </a:cubicBezTo>
                  <a:cubicBezTo>
                    <a:pt x="13170" y="25142"/>
                    <a:pt x="13170" y="28734"/>
                    <a:pt x="13170" y="32325"/>
                  </a:cubicBezTo>
                  <a:lnTo>
                    <a:pt x="13170" y="55073"/>
                  </a:lnTo>
                  <a:lnTo>
                    <a:pt x="5986" y="55073"/>
                  </a:lnTo>
                  <a:lnTo>
                    <a:pt x="5986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3B13504-78CC-5C61-D275-DB252CB37AE2}"/>
                </a:ext>
              </a:extLst>
            </p:cNvPr>
            <p:cNvSpPr/>
            <p:nvPr/>
          </p:nvSpPr>
          <p:spPr>
            <a:xfrm>
              <a:off x="11295835" y="639364"/>
              <a:ext cx="56346" cy="56270"/>
            </a:xfrm>
            <a:custGeom>
              <a:avLst/>
              <a:gdLst>
                <a:gd name="connsiteX0" fmla="*/ 27612 w 56346"/>
                <a:gd name="connsiteY0" fmla="*/ 0 h 56270"/>
                <a:gd name="connsiteX1" fmla="*/ 56346 w 56346"/>
                <a:gd name="connsiteY1" fmla="*/ 27537 h 56270"/>
                <a:gd name="connsiteX2" fmla="*/ 28809 w 56346"/>
                <a:gd name="connsiteY2" fmla="*/ 56270 h 56270"/>
                <a:gd name="connsiteX3" fmla="*/ 76 w 56346"/>
                <a:gd name="connsiteY3" fmla="*/ 27537 h 56270"/>
                <a:gd name="connsiteX4" fmla="*/ 27612 w 56346"/>
                <a:gd name="connsiteY4" fmla="*/ 0 h 56270"/>
                <a:gd name="connsiteX5" fmla="*/ 27612 w 56346"/>
                <a:gd name="connsiteY5" fmla="*/ 49087 h 56270"/>
                <a:gd name="connsiteX6" fmla="*/ 47965 w 56346"/>
                <a:gd name="connsiteY6" fmla="*/ 27537 h 56270"/>
                <a:gd name="connsiteX7" fmla="*/ 27612 w 56346"/>
                <a:gd name="connsiteY7" fmla="*/ 5986 h 56270"/>
                <a:gd name="connsiteX8" fmla="*/ 7259 w 56346"/>
                <a:gd name="connsiteY8" fmla="*/ 27537 h 56270"/>
                <a:gd name="connsiteX9" fmla="*/ 27612 w 56346"/>
                <a:gd name="connsiteY9" fmla="*/ 49087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346" h="56270">
                  <a:moveTo>
                    <a:pt x="27612" y="0"/>
                  </a:moveTo>
                  <a:cubicBezTo>
                    <a:pt x="43176" y="0"/>
                    <a:pt x="56346" y="11972"/>
                    <a:pt x="56346" y="27537"/>
                  </a:cubicBezTo>
                  <a:cubicBezTo>
                    <a:pt x="56346" y="43101"/>
                    <a:pt x="43176" y="56270"/>
                    <a:pt x="28809" y="56270"/>
                  </a:cubicBezTo>
                  <a:cubicBezTo>
                    <a:pt x="13245" y="56270"/>
                    <a:pt x="76" y="44298"/>
                    <a:pt x="76" y="27537"/>
                  </a:cubicBezTo>
                  <a:cubicBezTo>
                    <a:pt x="-1122" y="11972"/>
                    <a:pt x="12048" y="0"/>
                    <a:pt x="27612" y="0"/>
                  </a:cubicBezTo>
                  <a:moveTo>
                    <a:pt x="27612" y="49087"/>
                  </a:moveTo>
                  <a:cubicBezTo>
                    <a:pt x="38387" y="49087"/>
                    <a:pt x="47965" y="39509"/>
                    <a:pt x="47965" y="27537"/>
                  </a:cubicBezTo>
                  <a:cubicBezTo>
                    <a:pt x="47965" y="15564"/>
                    <a:pt x="38387" y="5986"/>
                    <a:pt x="27612" y="5986"/>
                  </a:cubicBezTo>
                  <a:cubicBezTo>
                    <a:pt x="15640" y="5986"/>
                    <a:pt x="7259" y="15564"/>
                    <a:pt x="7259" y="27537"/>
                  </a:cubicBezTo>
                  <a:cubicBezTo>
                    <a:pt x="6062" y="39509"/>
                    <a:pt x="15640" y="49087"/>
                    <a:pt x="27612" y="49087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01711F-7297-B8F0-47B7-EEBD321A780E}"/>
                </a:ext>
              </a:extLst>
            </p:cNvPr>
            <p:cNvSpPr/>
            <p:nvPr/>
          </p:nvSpPr>
          <p:spPr>
            <a:xfrm>
              <a:off x="11359365" y="640561"/>
              <a:ext cx="39508" cy="52678"/>
            </a:xfrm>
            <a:custGeom>
              <a:avLst/>
              <a:gdLst>
                <a:gd name="connsiteX0" fmla="*/ 4789 w 39508"/>
                <a:gd name="connsiteY0" fmla="*/ 40706 h 52678"/>
                <a:gd name="connsiteX1" fmla="*/ 21550 w 39508"/>
                <a:gd name="connsiteY1" fmla="*/ 49087 h 52678"/>
                <a:gd name="connsiteX2" fmla="*/ 32325 w 39508"/>
                <a:gd name="connsiteY2" fmla="*/ 40706 h 52678"/>
                <a:gd name="connsiteX3" fmla="*/ 2394 w 39508"/>
                <a:gd name="connsiteY3" fmla="*/ 14367 h 52678"/>
                <a:gd name="connsiteX4" fmla="*/ 21550 w 39508"/>
                <a:gd name="connsiteY4" fmla="*/ 0 h 52678"/>
                <a:gd name="connsiteX5" fmla="*/ 38312 w 39508"/>
                <a:gd name="connsiteY5" fmla="*/ 9578 h 52678"/>
                <a:gd name="connsiteX6" fmla="*/ 38312 w 39508"/>
                <a:gd name="connsiteY6" fmla="*/ 14367 h 52678"/>
                <a:gd name="connsiteX7" fmla="*/ 31128 w 39508"/>
                <a:gd name="connsiteY7" fmla="*/ 14367 h 52678"/>
                <a:gd name="connsiteX8" fmla="*/ 31128 w 39508"/>
                <a:gd name="connsiteY8" fmla="*/ 10775 h 52678"/>
                <a:gd name="connsiteX9" fmla="*/ 21550 w 39508"/>
                <a:gd name="connsiteY9" fmla="*/ 4789 h 52678"/>
                <a:gd name="connsiteX10" fmla="*/ 9578 w 39508"/>
                <a:gd name="connsiteY10" fmla="*/ 11972 h 52678"/>
                <a:gd name="connsiteX11" fmla="*/ 39509 w 39508"/>
                <a:gd name="connsiteY11" fmla="*/ 38312 h 52678"/>
                <a:gd name="connsiteX12" fmla="*/ 20353 w 39508"/>
                <a:gd name="connsiteY12" fmla="*/ 52679 h 52678"/>
                <a:gd name="connsiteX13" fmla="*/ 0 w 39508"/>
                <a:gd name="connsiteY13" fmla="*/ 43101 h 52678"/>
                <a:gd name="connsiteX14" fmla="*/ 4789 w 39508"/>
                <a:gd name="connsiteY14" fmla="*/ 40706 h 5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508" h="52678">
                  <a:moveTo>
                    <a:pt x="4789" y="40706"/>
                  </a:moveTo>
                  <a:cubicBezTo>
                    <a:pt x="4789" y="40706"/>
                    <a:pt x="10775" y="49087"/>
                    <a:pt x="21550" y="49087"/>
                  </a:cubicBezTo>
                  <a:cubicBezTo>
                    <a:pt x="27536" y="49087"/>
                    <a:pt x="32325" y="46692"/>
                    <a:pt x="32325" y="40706"/>
                  </a:cubicBezTo>
                  <a:cubicBezTo>
                    <a:pt x="32325" y="28734"/>
                    <a:pt x="2394" y="31128"/>
                    <a:pt x="2394" y="14367"/>
                  </a:cubicBezTo>
                  <a:cubicBezTo>
                    <a:pt x="2394" y="4789"/>
                    <a:pt x="10775" y="0"/>
                    <a:pt x="21550" y="0"/>
                  </a:cubicBezTo>
                  <a:cubicBezTo>
                    <a:pt x="27536" y="0"/>
                    <a:pt x="38312" y="2394"/>
                    <a:pt x="38312" y="9578"/>
                  </a:cubicBezTo>
                  <a:lnTo>
                    <a:pt x="38312" y="14367"/>
                  </a:lnTo>
                  <a:lnTo>
                    <a:pt x="31128" y="14367"/>
                  </a:lnTo>
                  <a:lnTo>
                    <a:pt x="31128" y="10775"/>
                  </a:lnTo>
                  <a:cubicBezTo>
                    <a:pt x="31128" y="7183"/>
                    <a:pt x="25142" y="4789"/>
                    <a:pt x="21550" y="4789"/>
                  </a:cubicBezTo>
                  <a:cubicBezTo>
                    <a:pt x="14367" y="4789"/>
                    <a:pt x="9578" y="7183"/>
                    <a:pt x="9578" y="11972"/>
                  </a:cubicBezTo>
                  <a:cubicBezTo>
                    <a:pt x="9578" y="23945"/>
                    <a:pt x="39509" y="21550"/>
                    <a:pt x="39509" y="38312"/>
                  </a:cubicBezTo>
                  <a:cubicBezTo>
                    <a:pt x="39509" y="46692"/>
                    <a:pt x="31128" y="52679"/>
                    <a:pt x="20353" y="52679"/>
                  </a:cubicBezTo>
                  <a:cubicBezTo>
                    <a:pt x="5986" y="52679"/>
                    <a:pt x="0" y="43101"/>
                    <a:pt x="0" y="43101"/>
                  </a:cubicBezTo>
                  <a:lnTo>
                    <a:pt x="4789" y="40706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CEF5DD7-DF18-8171-24B7-65FCAA323340}"/>
                </a:ext>
              </a:extLst>
            </p:cNvPr>
            <p:cNvSpPr/>
            <p:nvPr/>
          </p:nvSpPr>
          <p:spPr>
            <a:xfrm>
              <a:off x="11406057" y="639364"/>
              <a:ext cx="53875" cy="75426"/>
            </a:xfrm>
            <a:custGeom>
              <a:avLst/>
              <a:gdLst>
                <a:gd name="connsiteX0" fmla="*/ 7183 w 53875"/>
                <a:gd name="connsiteY0" fmla="*/ 9578 h 75426"/>
                <a:gd name="connsiteX1" fmla="*/ 4789 w 53875"/>
                <a:gd name="connsiteY1" fmla="*/ 7183 h 75426"/>
                <a:gd name="connsiteX2" fmla="*/ 0 w 53875"/>
                <a:gd name="connsiteY2" fmla="*/ 7183 h 75426"/>
                <a:gd name="connsiteX3" fmla="*/ 0 w 53875"/>
                <a:gd name="connsiteY3" fmla="*/ 1197 h 75426"/>
                <a:gd name="connsiteX4" fmla="*/ 7183 w 53875"/>
                <a:gd name="connsiteY4" fmla="*/ 1197 h 75426"/>
                <a:gd name="connsiteX5" fmla="*/ 13170 w 53875"/>
                <a:gd name="connsiteY5" fmla="*/ 7183 h 75426"/>
                <a:gd name="connsiteX6" fmla="*/ 13170 w 53875"/>
                <a:gd name="connsiteY6" fmla="*/ 10775 h 75426"/>
                <a:gd name="connsiteX7" fmla="*/ 13170 w 53875"/>
                <a:gd name="connsiteY7" fmla="*/ 10775 h 75426"/>
                <a:gd name="connsiteX8" fmla="*/ 31128 w 53875"/>
                <a:gd name="connsiteY8" fmla="*/ 0 h 75426"/>
                <a:gd name="connsiteX9" fmla="*/ 53876 w 53875"/>
                <a:gd name="connsiteY9" fmla="*/ 27537 h 75426"/>
                <a:gd name="connsiteX10" fmla="*/ 29931 w 53875"/>
                <a:gd name="connsiteY10" fmla="*/ 55073 h 75426"/>
                <a:gd name="connsiteX11" fmla="*/ 11972 w 53875"/>
                <a:gd name="connsiteY11" fmla="*/ 45495 h 75426"/>
                <a:gd name="connsiteX12" fmla="*/ 11972 w 53875"/>
                <a:gd name="connsiteY12" fmla="*/ 45495 h 75426"/>
                <a:gd name="connsiteX13" fmla="*/ 11972 w 53875"/>
                <a:gd name="connsiteY13" fmla="*/ 50284 h 75426"/>
                <a:gd name="connsiteX14" fmla="*/ 11972 w 53875"/>
                <a:gd name="connsiteY14" fmla="*/ 75426 h 75426"/>
                <a:gd name="connsiteX15" fmla="*/ 4789 w 53875"/>
                <a:gd name="connsiteY15" fmla="*/ 75426 h 75426"/>
                <a:gd name="connsiteX16" fmla="*/ 4789 w 53875"/>
                <a:gd name="connsiteY16" fmla="*/ 9578 h 75426"/>
                <a:gd name="connsiteX17" fmla="*/ 31128 w 53875"/>
                <a:gd name="connsiteY17" fmla="*/ 49087 h 75426"/>
                <a:gd name="connsiteX18" fmla="*/ 47890 w 53875"/>
                <a:gd name="connsiteY18" fmla="*/ 27537 h 75426"/>
                <a:gd name="connsiteX19" fmla="*/ 31128 w 53875"/>
                <a:gd name="connsiteY19" fmla="*/ 5986 h 75426"/>
                <a:gd name="connsiteX20" fmla="*/ 14367 w 53875"/>
                <a:gd name="connsiteY20" fmla="*/ 27537 h 75426"/>
                <a:gd name="connsiteX21" fmla="*/ 31128 w 53875"/>
                <a:gd name="connsiteY21" fmla="*/ 49087 h 7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3875" h="75426">
                  <a:moveTo>
                    <a:pt x="7183" y="9578"/>
                  </a:moveTo>
                  <a:cubicBezTo>
                    <a:pt x="7183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3" y="1197"/>
                  </a:lnTo>
                  <a:cubicBezTo>
                    <a:pt x="11972" y="1197"/>
                    <a:pt x="13170" y="3592"/>
                    <a:pt x="13170" y="7183"/>
                  </a:cubicBezTo>
                  <a:cubicBezTo>
                    <a:pt x="13170" y="9578"/>
                    <a:pt x="13170" y="10775"/>
                    <a:pt x="13170" y="10775"/>
                  </a:cubicBezTo>
                  <a:lnTo>
                    <a:pt x="13170" y="10775"/>
                  </a:lnTo>
                  <a:cubicBezTo>
                    <a:pt x="13170" y="10775"/>
                    <a:pt x="17959" y="0"/>
                    <a:pt x="31128" y="0"/>
                  </a:cubicBezTo>
                  <a:cubicBezTo>
                    <a:pt x="45495" y="0"/>
                    <a:pt x="53876" y="11972"/>
                    <a:pt x="53876" y="27537"/>
                  </a:cubicBezTo>
                  <a:cubicBezTo>
                    <a:pt x="53876" y="44298"/>
                    <a:pt x="44298" y="55073"/>
                    <a:pt x="29931" y="55073"/>
                  </a:cubicBezTo>
                  <a:cubicBezTo>
                    <a:pt x="16761" y="55073"/>
                    <a:pt x="11972" y="45495"/>
                    <a:pt x="11972" y="45495"/>
                  </a:cubicBezTo>
                  <a:lnTo>
                    <a:pt x="11972" y="45495"/>
                  </a:lnTo>
                  <a:cubicBezTo>
                    <a:pt x="11972" y="45495"/>
                    <a:pt x="11972" y="47890"/>
                    <a:pt x="11972" y="50284"/>
                  </a:cubicBezTo>
                  <a:lnTo>
                    <a:pt x="11972" y="75426"/>
                  </a:lnTo>
                  <a:lnTo>
                    <a:pt x="4789" y="75426"/>
                  </a:lnTo>
                  <a:lnTo>
                    <a:pt x="4789" y="9578"/>
                  </a:lnTo>
                  <a:close/>
                  <a:moveTo>
                    <a:pt x="31128" y="49087"/>
                  </a:moveTo>
                  <a:cubicBezTo>
                    <a:pt x="40706" y="49087"/>
                    <a:pt x="47890" y="40706"/>
                    <a:pt x="47890" y="27537"/>
                  </a:cubicBezTo>
                  <a:cubicBezTo>
                    <a:pt x="47890" y="14367"/>
                    <a:pt x="40706" y="5986"/>
                    <a:pt x="31128" y="5986"/>
                  </a:cubicBezTo>
                  <a:cubicBezTo>
                    <a:pt x="22747" y="5986"/>
                    <a:pt x="14367" y="11972"/>
                    <a:pt x="14367" y="27537"/>
                  </a:cubicBezTo>
                  <a:cubicBezTo>
                    <a:pt x="14367" y="38312"/>
                    <a:pt x="20353" y="49087"/>
                    <a:pt x="31128" y="49087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5E91C59-33AE-AC10-D733-7B4D02009F6B}"/>
                </a:ext>
              </a:extLst>
            </p:cNvPr>
            <p:cNvSpPr/>
            <p:nvPr/>
          </p:nvSpPr>
          <p:spPr>
            <a:xfrm>
              <a:off x="11471905" y="639364"/>
              <a:ext cx="49086" cy="56270"/>
            </a:xfrm>
            <a:custGeom>
              <a:avLst/>
              <a:gdLst>
                <a:gd name="connsiteX0" fmla="*/ 26339 w 49086"/>
                <a:gd name="connsiteY0" fmla="*/ 0 h 56270"/>
                <a:gd name="connsiteX1" fmla="*/ 49087 w 49086"/>
                <a:gd name="connsiteY1" fmla="*/ 25142 h 56270"/>
                <a:gd name="connsiteX2" fmla="*/ 49087 w 49086"/>
                <a:gd name="connsiteY2" fmla="*/ 28734 h 56270"/>
                <a:gd name="connsiteX3" fmla="*/ 8381 w 49086"/>
                <a:gd name="connsiteY3" fmla="*/ 28734 h 56270"/>
                <a:gd name="connsiteX4" fmla="*/ 28734 w 49086"/>
                <a:gd name="connsiteY4" fmla="*/ 50284 h 56270"/>
                <a:gd name="connsiteX5" fmla="*/ 44298 w 49086"/>
                <a:gd name="connsiteY5" fmla="*/ 44298 h 56270"/>
                <a:gd name="connsiteX6" fmla="*/ 47890 w 49086"/>
                <a:gd name="connsiteY6" fmla="*/ 49087 h 56270"/>
                <a:gd name="connsiteX7" fmla="*/ 27536 w 49086"/>
                <a:gd name="connsiteY7" fmla="*/ 56270 h 56270"/>
                <a:gd name="connsiteX8" fmla="*/ 0 w 49086"/>
                <a:gd name="connsiteY8" fmla="*/ 28734 h 56270"/>
                <a:gd name="connsiteX9" fmla="*/ 26339 w 49086"/>
                <a:gd name="connsiteY9" fmla="*/ 0 h 56270"/>
                <a:gd name="connsiteX10" fmla="*/ 40706 w 49086"/>
                <a:gd name="connsiteY10" fmla="*/ 22748 h 56270"/>
                <a:gd name="connsiteX11" fmla="*/ 25142 w 49086"/>
                <a:gd name="connsiteY11" fmla="*/ 5986 h 56270"/>
                <a:gd name="connsiteX12" fmla="*/ 7183 w 49086"/>
                <a:gd name="connsiteY12" fmla="*/ 22748 h 56270"/>
                <a:gd name="connsiteX13" fmla="*/ 40706 w 49086"/>
                <a:gd name="connsiteY13" fmla="*/ 22748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086" h="56270">
                  <a:moveTo>
                    <a:pt x="26339" y="0"/>
                  </a:moveTo>
                  <a:cubicBezTo>
                    <a:pt x="40706" y="0"/>
                    <a:pt x="49087" y="10775"/>
                    <a:pt x="49087" y="25142"/>
                  </a:cubicBezTo>
                  <a:cubicBezTo>
                    <a:pt x="49087" y="26339"/>
                    <a:pt x="49087" y="28734"/>
                    <a:pt x="49087" y="28734"/>
                  </a:cubicBezTo>
                  <a:lnTo>
                    <a:pt x="8381" y="28734"/>
                  </a:lnTo>
                  <a:cubicBezTo>
                    <a:pt x="8381" y="41903"/>
                    <a:pt x="17959" y="50284"/>
                    <a:pt x="28734" y="50284"/>
                  </a:cubicBezTo>
                  <a:cubicBezTo>
                    <a:pt x="38312" y="50284"/>
                    <a:pt x="44298" y="44298"/>
                    <a:pt x="44298" y="44298"/>
                  </a:cubicBezTo>
                  <a:lnTo>
                    <a:pt x="47890" y="49087"/>
                  </a:lnTo>
                  <a:cubicBezTo>
                    <a:pt x="47890" y="49087"/>
                    <a:pt x="40706" y="56270"/>
                    <a:pt x="27536" y="56270"/>
                  </a:cubicBezTo>
                  <a:cubicBezTo>
                    <a:pt x="11972" y="56270"/>
                    <a:pt x="0" y="44298"/>
                    <a:pt x="0" y="28734"/>
                  </a:cubicBezTo>
                  <a:cubicBezTo>
                    <a:pt x="0" y="10775"/>
                    <a:pt x="11972" y="0"/>
                    <a:pt x="26339" y="0"/>
                  </a:cubicBezTo>
                  <a:moveTo>
                    <a:pt x="40706" y="22748"/>
                  </a:moveTo>
                  <a:cubicBezTo>
                    <a:pt x="40706" y="11972"/>
                    <a:pt x="33523" y="5986"/>
                    <a:pt x="25142" y="5986"/>
                  </a:cubicBezTo>
                  <a:cubicBezTo>
                    <a:pt x="16761" y="5986"/>
                    <a:pt x="8381" y="11972"/>
                    <a:pt x="7183" y="22748"/>
                  </a:cubicBezTo>
                  <a:lnTo>
                    <a:pt x="40706" y="2274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C7697E8-84F6-1BD2-15CF-8547F465B825}"/>
                </a:ext>
              </a:extLst>
            </p:cNvPr>
            <p:cNvSpPr/>
            <p:nvPr/>
          </p:nvSpPr>
          <p:spPr>
            <a:xfrm>
              <a:off x="11528176" y="639364"/>
              <a:ext cx="32325" cy="55073"/>
            </a:xfrm>
            <a:custGeom>
              <a:avLst/>
              <a:gdLst>
                <a:gd name="connsiteX0" fmla="*/ 7183 w 32325"/>
                <a:gd name="connsiteY0" fmla="*/ 9578 h 55073"/>
                <a:gd name="connsiteX1" fmla="*/ 4789 w 32325"/>
                <a:gd name="connsiteY1" fmla="*/ 7183 h 55073"/>
                <a:gd name="connsiteX2" fmla="*/ 0 w 32325"/>
                <a:gd name="connsiteY2" fmla="*/ 7183 h 55073"/>
                <a:gd name="connsiteX3" fmla="*/ 0 w 32325"/>
                <a:gd name="connsiteY3" fmla="*/ 1197 h 55073"/>
                <a:gd name="connsiteX4" fmla="*/ 7183 w 32325"/>
                <a:gd name="connsiteY4" fmla="*/ 1197 h 55073"/>
                <a:gd name="connsiteX5" fmla="*/ 13170 w 32325"/>
                <a:gd name="connsiteY5" fmla="*/ 7183 h 55073"/>
                <a:gd name="connsiteX6" fmla="*/ 13170 w 32325"/>
                <a:gd name="connsiteY6" fmla="*/ 10775 h 55073"/>
                <a:gd name="connsiteX7" fmla="*/ 13170 w 32325"/>
                <a:gd name="connsiteY7" fmla="*/ 14367 h 55073"/>
                <a:gd name="connsiteX8" fmla="*/ 13170 w 32325"/>
                <a:gd name="connsiteY8" fmla="*/ 14367 h 55073"/>
                <a:gd name="connsiteX9" fmla="*/ 29931 w 32325"/>
                <a:gd name="connsiteY9" fmla="*/ 0 h 55073"/>
                <a:gd name="connsiteX10" fmla="*/ 32325 w 32325"/>
                <a:gd name="connsiteY10" fmla="*/ 0 h 55073"/>
                <a:gd name="connsiteX11" fmla="*/ 32325 w 32325"/>
                <a:gd name="connsiteY11" fmla="*/ 7183 h 55073"/>
                <a:gd name="connsiteX12" fmla="*/ 29931 w 32325"/>
                <a:gd name="connsiteY12" fmla="*/ 7183 h 55073"/>
                <a:gd name="connsiteX13" fmla="*/ 14367 w 32325"/>
                <a:gd name="connsiteY13" fmla="*/ 21550 h 55073"/>
                <a:gd name="connsiteX14" fmla="*/ 13170 w 32325"/>
                <a:gd name="connsiteY14" fmla="*/ 32325 h 55073"/>
                <a:gd name="connsiteX15" fmla="*/ 13170 w 32325"/>
                <a:gd name="connsiteY15" fmla="*/ 55073 h 55073"/>
                <a:gd name="connsiteX16" fmla="*/ 5986 w 32325"/>
                <a:gd name="connsiteY16" fmla="*/ 55073 h 55073"/>
                <a:gd name="connsiteX17" fmla="*/ 5986 w 32325"/>
                <a:gd name="connsiteY17" fmla="*/ 9578 h 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325" h="55073">
                  <a:moveTo>
                    <a:pt x="7183" y="9578"/>
                  </a:moveTo>
                  <a:cubicBezTo>
                    <a:pt x="7183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3" y="1197"/>
                  </a:lnTo>
                  <a:cubicBezTo>
                    <a:pt x="11972" y="1197"/>
                    <a:pt x="13170" y="3592"/>
                    <a:pt x="13170" y="7183"/>
                  </a:cubicBezTo>
                  <a:lnTo>
                    <a:pt x="13170" y="10775"/>
                  </a:lnTo>
                  <a:cubicBezTo>
                    <a:pt x="13170" y="13170"/>
                    <a:pt x="13170" y="14367"/>
                    <a:pt x="13170" y="14367"/>
                  </a:cubicBezTo>
                  <a:lnTo>
                    <a:pt x="13170" y="14367"/>
                  </a:lnTo>
                  <a:cubicBezTo>
                    <a:pt x="15564" y="5986"/>
                    <a:pt x="21550" y="0"/>
                    <a:pt x="29931" y="0"/>
                  </a:cubicBezTo>
                  <a:cubicBezTo>
                    <a:pt x="31128" y="0"/>
                    <a:pt x="32325" y="0"/>
                    <a:pt x="32325" y="0"/>
                  </a:cubicBezTo>
                  <a:lnTo>
                    <a:pt x="32325" y="7183"/>
                  </a:lnTo>
                  <a:cubicBezTo>
                    <a:pt x="32325" y="7183"/>
                    <a:pt x="31128" y="7183"/>
                    <a:pt x="29931" y="7183"/>
                  </a:cubicBezTo>
                  <a:cubicBezTo>
                    <a:pt x="22748" y="7183"/>
                    <a:pt x="16761" y="13170"/>
                    <a:pt x="14367" y="21550"/>
                  </a:cubicBezTo>
                  <a:cubicBezTo>
                    <a:pt x="13170" y="25142"/>
                    <a:pt x="13170" y="28734"/>
                    <a:pt x="13170" y="32325"/>
                  </a:cubicBezTo>
                  <a:lnTo>
                    <a:pt x="13170" y="55073"/>
                  </a:lnTo>
                  <a:lnTo>
                    <a:pt x="5986" y="55073"/>
                  </a:lnTo>
                  <a:lnTo>
                    <a:pt x="5986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5EA39FC-3FEF-47B3-3D14-75122D54DADE}"/>
                </a:ext>
              </a:extLst>
            </p:cNvPr>
            <p:cNvSpPr/>
            <p:nvPr/>
          </p:nvSpPr>
          <p:spPr>
            <a:xfrm>
              <a:off x="11568882" y="619011"/>
              <a:ext cx="20353" cy="74228"/>
            </a:xfrm>
            <a:custGeom>
              <a:avLst/>
              <a:gdLst>
                <a:gd name="connsiteX0" fmla="*/ 7183 w 20353"/>
                <a:gd name="connsiteY0" fmla="*/ 29931 h 74228"/>
                <a:gd name="connsiteX1" fmla="*/ 4789 w 20353"/>
                <a:gd name="connsiteY1" fmla="*/ 27537 h 74228"/>
                <a:gd name="connsiteX2" fmla="*/ 0 w 20353"/>
                <a:gd name="connsiteY2" fmla="*/ 27537 h 74228"/>
                <a:gd name="connsiteX3" fmla="*/ 0 w 20353"/>
                <a:gd name="connsiteY3" fmla="*/ 21550 h 74228"/>
                <a:gd name="connsiteX4" fmla="*/ 7183 w 20353"/>
                <a:gd name="connsiteY4" fmla="*/ 21550 h 74228"/>
                <a:gd name="connsiteX5" fmla="*/ 13170 w 20353"/>
                <a:gd name="connsiteY5" fmla="*/ 27537 h 74228"/>
                <a:gd name="connsiteX6" fmla="*/ 13170 w 20353"/>
                <a:gd name="connsiteY6" fmla="*/ 65848 h 74228"/>
                <a:gd name="connsiteX7" fmla="*/ 15564 w 20353"/>
                <a:gd name="connsiteY7" fmla="*/ 68243 h 74228"/>
                <a:gd name="connsiteX8" fmla="*/ 20353 w 20353"/>
                <a:gd name="connsiteY8" fmla="*/ 68243 h 74228"/>
                <a:gd name="connsiteX9" fmla="*/ 20353 w 20353"/>
                <a:gd name="connsiteY9" fmla="*/ 74229 h 74228"/>
                <a:gd name="connsiteX10" fmla="*/ 13170 w 20353"/>
                <a:gd name="connsiteY10" fmla="*/ 74229 h 74228"/>
                <a:gd name="connsiteX11" fmla="*/ 7183 w 20353"/>
                <a:gd name="connsiteY11" fmla="*/ 68243 h 74228"/>
                <a:gd name="connsiteX12" fmla="*/ 7183 w 20353"/>
                <a:gd name="connsiteY12" fmla="*/ 29931 h 74228"/>
                <a:gd name="connsiteX13" fmla="*/ 5986 w 20353"/>
                <a:gd name="connsiteY13" fmla="*/ 0 h 74228"/>
                <a:gd name="connsiteX14" fmla="*/ 13170 w 20353"/>
                <a:gd name="connsiteY14" fmla="*/ 0 h 74228"/>
                <a:gd name="connsiteX15" fmla="*/ 13170 w 20353"/>
                <a:gd name="connsiteY15" fmla="*/ 9578 h 74228"/>
                <a:gd name="connsiteX16" fmla="*/ 5986 w 20353"/>
                <a:gd name="connsiteY16" fmla="*/ 9578 h 74228"/>
                <a:gd name="connsiteX17" fmla="*/ 5986 w 20353"/>
                <a:gd name="connsiteY17" fmla="*/ 0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53" h="74228">
                  <a:moveTo>
                    <a:pt x="7183" y="29931"/>
                  </a:moveTo>
                  <a:cubicBezTo>
                    <a:pt x="7183" y="28734"/>
                    <a:pt x="5986" y="27537"/>
                    <a:pt x="4789" y="27537"/>
                  </a:cubicBezTo>
                  <a:lnTo>
                    <a:pt x="0" y="27537"/>
                  </a:lnTo>
                  <a:lnTo>
                    <a:pt x="0" y="21550"/>
                  </a:lnTo>
                  <a:lnTo>
                    <a:pt x="7183" y="21550"/>
                  </a:lnTo>
                  <a:cubicBezTo>
                    <a:pt x="11972" y="21550"/>
                    <a:pt x="13170" y="23945"/>
                    <a:pt x="13170" y="27537"/>
                  </a:cubicBezTo>
                  <a:lnTo>
                    <a:pt x="13170" y="65848"/>
                  </a:lnTo>
                  <a:cubicBezTo>
                    <a:pt x="13170" y="67045"/>
                    <a:pt x="14367" y="68243"/>
                    <a:pt x="15564" y="68243"/>
                  </a:cubicBezTo>
                  <a:lnTo>
                    <a:pt x="20353" y="68243"/>
                  </a:lnTo>
                  <a:lnTo>
                    <a:pt x="20353" y="74229"/>
                  </a:lnTo>
                  <a:lnTo>
                    <a:pt x="13170" y="74229"/>
                  </a:lnTo>
                  <a:cubicBezTo>
                    <a:pt x="8381" y="74229"/>
                    <a:pt x="7183" y="71834"/>
                    <a:pt x="7183" y="68243"/>
                  </a:cubicBezTo>
                  <a:lnTo>
                    <a:pt x="7183" y="29931"/>
                  </a:lnTo>
                  <a:close/>
                  <a:moveTo>
                    <a:pt x="5986" y="0"/>
                  </a:moveTo>
                  <a:lnTo>
                    <a:pt x="13170" y="0"/>
                  </a:lnTo>
                  <a:lnTo>
                    <a:pt x="13170" y="9578"/>
                  </a:lnTo>
                  <a:lnTo>
                    <a:pt x="5986" y="9578"/>
                  </a:lnTo>
                  <a:lnTo>
                    <a:pt x="5986" y="0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72FBF7-9393-2430-AC96-D9190B9A809B}"/>
                </a:ext>
              </a:extLst>
            </p:cNvPr>
            <p:cNvSpPr/>
            <p:nvPr/>
          </p:nvSpPr>
          <p:spPr>
            <a:xfrm>
              <a:off x="11596418" y="626195"/>
              <a:ext cx="28733" cy="68242"/>
            </a:xfrm>
            <a:custGeom>
              <a:avLst/>
              <a:gdLst>
                <a:gd name="connsiteX0" fmla="*/ 7184 w 28733"/>
                <a:gd name="connsiteY0" fmla="*/ 20353 h 68242"/>
                <a:gd name="connsiteX1" fmla="*/ 0 w 28733"/>
                <a:gd name="connsiteY1" fmla="*/ 20353 h 68242"/>
                <a:gd name="connsiteX2" fmla="*/ 0 w 28733"/>
                <a:gd name="connsiteY2" fmla="*/ 14367 h 68242"/>
                <a:gd name="connsiteX3" fmla="*/ 7184 w 28733"/>
                <a:gd name="connsiteY3" fmla="*/ 14367 h 68242"/>
                <a:gd name="connsiteX4" fmla="*/ 7184 w 28733"/>
                <a:gd name="connsiteY4" fmla="*/ 0 h 68242"/>
                <a:gd name="connsiteX5" fmla="*/ 14367 w 28733"/>
                <a:gd name="connsiteY5" fmla="*/ 0 h 68242"/>
                <a:gd name="connsiteX6" fmla="*/ 14367 w 28733"/>
                <a:gd name="connsiteY6" fmla="*/ 14367 h 68242"/>
                <a:gd name="connsiteX7" fmla="*/ 27537 w 28733"/>
                <a:gd name="connsiteY7" fmla="*/ 14367 h 68242"/>
                <a:gd name="connsiteX8" fmla="*/ 27537 w 28733"/>
                <a:gd name="connsiteY8" fmla="*/ 20353 h 68242"/>
                <a:gd name="connsiteX9" fmla="*/ 14367 w 28733"/>
                <a:gd name="connsiteY9" fmla="*/ 20353 h 68242"/>
                <a:gd name="connsiteX10" fmla="*/ 14367 w 28733"/>
                <a:gd name="connsiteY10" fmla="*/ 47890 h 68242"/>
                <a:gd name="connsiteX11" fmla="*/ 26339 w 28733"/>
                <a:gd name="connsiteY11" fmla="*/ 62256 h 68242"/>
                <a:gd name="connsiteX12" fmla="*/ 28734 w 28733"/>
                <a:gd name="connsiteY12" fmla="*/ 62256 h 68242"/>
                <a:gd name="connsiteX13" fmla="*/ 28734 w 28733"/>
                <a:gd name="connsiteY13" fmla="*/ 68243 h 68242"/>
                <a:gd name="connsiteX14" fmla="*/ 25142 w 28733"/>
                <a:gd name="connsiteY14" fmla="*/ 68243 h 68242"/>
                <a:gd name="connsiteX15" fmla="*/ 7184 w 28733"/>
                <a:gd name="connsiteY15" fmla="*/ 47890 h 68242"/>
                <a:gd name="connsiteX16" fmla="*/ 7184 w 28733"/>
                <a:gd name="connsiteY16" fmla="*/ 20353 h 6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733" h="68242">
                  <a:moveTo>
                    <a:pt x="7184" y="20353"/>
                  </a:moveTo>
                  <a:lnTo>
                    <a:pt x="0" y="20353"/>
                  </a:lnTo>
                  <a:lnTo>
                    <a:pt x="0" y="14367"/>
                  </a:lnTo>
                  <a:lnTo>
                    <a:pt x="7184" y="14367"/>
                  </a:lnTo>
                  <a:lnTo>
                    <a:pt x="7184" y="0"/>
                  </a:lnTo>
                  <a:lnTo>
                    <a:pt x="14367" y="0"/>
                  </a:lnTo>
                  <a:lnTo>
                    <a:pt x="14367" y="14367"/>
                  </a:lnTo>
                  <a:lnTo>
                    <a:pt x="27537" y="14367"/>
                  </a:lnTo>
                  <a:lnTo>
                    <a:pt x="27537" y="20353"/>
                  </a:lnTo>
                  <a:lnTo>
                    <a:pt x="14367" y="20353"/>
                  </a:lnTo>
                  <a:lnTo>
                    <a:pt x="14367" y="47890"/>
                  </a:lnTo>
                  <a:cubicBezTo>
                    <a:pt x="14367" y="59862"/>
                    <a:pt x="22748" y="62256"/>
                    <a:pt x="26339" y="62256"/>
                  </a:cubicBezTo>
                  <a:cubicBezTo>
                    <a:pt x="27537" y="62256"/>
                    <a:pt x="28734" y="62256"/>
                    <a:pt x="28734" y="62256"/>
                  </a:cubicBezTo>
                  <a:lnTo>
                    <a:pt x="28734" y="68243"/>
                  </a:lnTo>
                  <a:cubicBezTo>
                    <a:pt x="28734" y="68243"/>
                    <a:pt x="27537" y="68243"/>
                    <a:pt x="25142" y="68243"/>
                  </a:cubicBezTo>
                  <a:cubicBezTo>
                    <a:pt x="19156" y="68243"/>
                    <a:pt x="7184" y="65848"/>
                    <a:pt x="7184" y="47890"/>
                  </a:cubicBezTo>
                  <a:lnTo>
                    <a:pt x="7184" y="20353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DC8472E-C5A8-DE4D-E869-8C052CCAA433}"/>
                </a:ext>
              </a:extLst>
            </p:cNvPr>
            <p:cNvSpPr/>
            <p:nvPr/>
          </p:nvSpPr>
          <p:spPr>
            <a:xfrm>
              <a:off x="11629941" y="641759"/>
              <a:ext cx="53875" cy="74228"/>
            </a:xfrm>
            <a:custGeom>
              <a:avLst/>
              <a:gdLst>
                <a:gd name="connsiteX0" fmla="*/ 10775 w 53875"/>
                <a:gd name="connsiteY0" fmla="*/ 68243 h 74228"/>
                <a:gd name="connsiteX1" fmla="*/ 20353 w 53875"/>
                <a:gd name="connsiteY1" fmla="*/ 59862 h 74228"/>
                <a:gd name="connsiteX2" fmla="*/ 23945 w 53875"/>
                <a:gd name="connsiteY2" fmla="*/ 52679 h 74228"/>
                <a:gd name="connsiteX3" fmla="*/ 4789 w 53875"/>
                <a:gd name="connsiteY3" fmla="*/ 8381 h 74228"/>
                <a:gd name="connsiteX4" fmla="*/ 1197 w 53875"/>
                <a:gd name="connsiteY4" fmla="*/ 5986 h 74228"/>
                <a:gd name="connsiteX5" fmla="*/ 0 w 53875"/>
                <a:gd name="connsiteY5" fmla="*/ 5986 h 74228"/>
                <a:gd name="connsiteX6" fmla="*/ 0 w 53875"/>
                <a:gd name="connsiteY6" fmla="*/ 0 h 74228"/>
                <a:gd name="connsiteX7" fmla="*/ 3592 w 53875"/>
                <a:gd name="connsiteY7" fmla="*/ 0 h 74228"/>
                <a:gd name="connsiteX8" fmla="*/ 11972 w 53875"/>
                <a:gd name="connsiteY8" fmla="*/ 5986 h 74228"/>
                <a:gd name="connsiteX9" fmla="*/ 25142 w 53875"/>
                <a:gd name="connsiteY9" fmla="*/ 39509 h 74228"/>
                <a:gd name="connsiteX10" fmla="*/ 27537 w 53875"/>
                <a:gd name="connsiteY10" fmla="*/ 45495 h 74228"/>
                <a:gd name="connsiteX11" fmla="*/ 27537 w 53875"/>
                <a:gd name="connsiteY11" fmla="*/ 45495 h 74228"/>
                <a:gd name="connsiteX12" fmla="*/ 28734 w 53875"/>
                <a:gd name="connsiteY12" fmla="*/ 39509 h 74228"/>
                <a:gd name="connsiteX13" fmla="*/ 41903 w 53875"/>
                <a:gd name="connsiteY13" fmla="*/ 5986 h 74228"/>
                <a:gd name="connsiteX14" fmla="*/ 50284 w 53875"/>
                <a:gd name="connsiteY14" fmla="*/ 0 h 74228"/>
                <a:gd name="connsiteX15" fmla="*/ 53876 w 53875"/>
                <a:gd name="connsiteY15" fmla="*/ 0 h 74228"/>
                <a:gd name="connsiteX16" fmla="*/ 53876 w 53875"/>
                <a:gd name="connsiteY16" fmla="*/ 5986 h 74228"/>
                <a:gd name="connsiteX17" fmla="*/ 53876 w 53875"/>
                <a:gd name="connsiteY17" fmla="*/ 5986 h 74228"/>
                <a:gd name="connsiteX18" fmla="*/ 50284 w 53875"/>
                <a:gd name="connsiteY18" fmla="*/ 8381 h 74228"/>
                <a:gd name="connsiteX19" fmla="*/ 27537 w 53875"/>
                <a:gd name="connsiteY19" fmla="*/ 63454 h 74228"/>
                <a:gd name="connsiteX20" fmla="*/ 11972 w 53875"/>
                <a:gd name="connsiteY20" fmla="*/ 74229 h 74228"/>
                <a:gd name="connsiteX21" fmla="*/ 0 w 53875"/>
                <a:gd name="connsiteY21" fmla="*/ 69440 h 74228"/>
                <a:gd name="connsiteX22" fmla="*/ 3592 w 53875"/>
                <a:gd name="connsiteY22" fmla="*/ 64651 h 74228"/>
                <a:gd name="connsiteX23" fmla="*/ 10775 w 53875"/>
                <a:gd name="connsiteY23" fmla="*/ 68243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3875" h="74228">
                  <a:moveTo>
                    <a:pt x="10775" y="68243"/>
                  </a:moveTo>
                  <a:cubicBezTo>
                    <a:pt x="15564" y="68243"/>
                    <a:pt x="19156" y="64651"/>
                    <a:pt x="20353" y="59862"/>
                  </a:cubicBezTo>
                  <a:lnTo>
                    <a:pt x="23945" y="52679"/>
                  </a:lnTo>
                  <a:lnTo>
                    <a:pt x="4789" y="8381"/>
                  </a:lnTo>
                  <a:cubicBezTo>
                    <a:pt x="3592" y="5986"/>
                    <a:pt x="2394" y="5986"/>
                    <a:pt x="1197" y="5986"/>
                  </a:cubicBezTo>
                  <a:lnTo>
                    <a:pt x="0" y="5986"/>
                  </a:lnTo>
                  <a:lnTo>
                    <a:pt x="0" y="0"/>
                  </a:lnTo>
                  <a:lnTo>
                    <a:pt x="3592" y="0"/>
                  </a:lnTo>
                  <a:cubicBezTo>
                    <a:pt x="8381" y="0"/>
                    <a:pt x="9578" y="1197"/>
                    <a:pt x="11972" y="5986"/>
                  </a:cubicBezTo>
                  <a:lnTo>
                    <a:pt x="25142" y="39509"/>
                  </a:lnTo>
                  <a:cubicBezTo>
                    <a:pt x="26339" y="41903"/>
                    <a:pt x="27537" y="45495"/>
                    <a:pt x="27537" y="45495"/>
                  </a:cubicBezTo>
                  <a:lnTo>
                    <a:pt x="27537" y="45495"/>
                  </a:lnTo>
                  <a:cubicBezTo>
                    <a:pt x="27537" y="45495"/>
                    <a:pt x="28734" y="41903"/>
                    <a:pt x="28734" y="39509"/>
                  </a:cubicBezTo>
                  <a:lnTo>
                    <a:pt x="41903" y="5986"/>
                  </a:lnTo>
                  <a:cubicBezTo>
                    <a:pt x="43101" y="1197"/>
                    <a:pt x="45495" y="0"/>
                    <a:pt x="50284" y="0"/>
                  </a:cubicBezTo>
                  <a:lnTo>
                    <a:pt x="53876" y="0"/>
                  </a:lnTo>
                  <a:lnTo>
                    <a:pt x="53876" y="5986"/>
                  </a:lnTo>
                  <a:lnTo>
                    <a:pt x="53876" y="5986"/>
                  </a:lnTo>
                  <a:cubicBezTo>
                    <a:pt x="51481" y="5986"/>
                    <a:pt x="51481" y="5986"/>
                    <a:pt x="50284" y="8381"/>
                  </a:cubicBezTo>
                  <a:lnTo>
                    <a:pt x="27537" y="63454"/>
                  </a:lnTo>
                  <a:cubicBezTo>
                    <a:pt x="25142" y="70637"/>
                    <a:pt x="19156" y="74229"/>
                    <a:pt x="11972" y="74229"/>
                  </a:cubicBezTo>
                  <a:cubicBezTo>
                    <a:pt x="4789" y="74229"/>
                    <a:pt x="0" y="69440"/>
                    <a:pt x="0" y="69440"/>
                  </a:cubicBezTo>
                  <a:lnTo>
                    <a:pt x="3592" y="64651"/>
                  </a:lnTo>
                  <a:cubicBezTo>
                    <a:pt x="3592" y="63454"/>
                    <a:pt x="7183" y="68243"/>
                    <a:pt x="10775" y="68243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CB6EA4-C69A-865B-5BF8-02622B19B628}"/>
                </a:ext>
              </a:extLst>
            </p:cNvPr>
            <p:cNvSpPr/>
            <p:nvPr/>
          </p:nvSpPr>
          <p:spPr>
            <a:xfrm>
              <a:off x="10411151" y="308926"/>
              <a:ext cx="221526" cy="266984"/>
            </a:xfrm>
            <a:custGeom>
              <a:avLst/>
              <a:gdLst>
                <a:gd name="connsiteX0" fmla="*/ 136485 w 221526"/>
                <a:gd name="connsiteY0" fmla="*/ 0 h 266984"/>
                <a:gd name="connsiteX1" fmla="*/ 104160 w 221526"/>
                <a:gd name="connsiteY1" fmla="*/ 0 h 266984"/>
                <a:gd name="connsiteX2" fmla="*/ 68243 w 221526"/>
                <a:gd name="connsiteY2" fmla="*/ 0 h 266984"/>
                <a:gd name="connsiteX3" fmla="*/ 26339 w 221526"/>
                <a:gd name="connsiteY3" fmla="*/ 1197 h 266984"/>
                <a:gd name="connsiteX4" fmla="*/ 45495 w 221526"/>
                <a:gd name="connsiteY4" fmla="*/ 45495 h 266984"/>
                <a:gd name="connsiteX5" fmla="*/ 128105 w 221526"/>
                <a:gd name="connsiteY5" fmla="*/ 43101 h 266984"/>
                <a:gd name="connsiteX6" fmla="*/ 168811 w 221526"/>
                <a:gd name="connsiteY6" fmla="*/ 81412 h 266984"/>
                <a:gd name="connsiteX7" fmla="*/ 168811 w 221526"/>
                <a:gd name="connsiteY7" fmla="*/ 104160 h 266984"/>
                <a:gd name="connsiteX8" fmla="*/ 141274 w 221526"/>
                <a:gd name="connsiteY8" fmla="*/ 107752 h 266984"/>
                <a:gd name="connsiteX9" fmla="*/ 70637 w 221526"/>
                <a:gd name="connsiteY9" fmla="*/ 107752 h 266984"/>
                <a:gd name="connsiteX10" fmla="*/ 0 w 221526"/>
                <a:gd name="connsiteY10" fmla="*/ 174797 h 266984"/>
                <a:gd name="connsiteX11" fmla="*/ 0 w 221526"/>
                <a:gd name="connsiteY11" fmla="*/ 201136 h 266984"/>
                <a:gd name="connsiteX12" fmla="*/ 69440 w 221526"/>
                <a:gd name="connsiteY12" fmla="*/ 266984 h 266984"/>
                <a:gd name="connsiteX13" fmla="*/ 70637 w 221526"/>
                <a:gd name="connsiteY13" fmla="*/ 266984 h 266984"/>
                <a:gd name="connsiteX14" fmla="*/ 164022 w 221526"/>
                <a:gd name="connsiteY14" fmla="*/ 235856 h 266984"/>
                <a:gd name="connsiteX15" fmla="*/ 167614 w 221526"/>
                <a:gd name="connsiteY15" fmla="*/ 229870 h 266984"/>
                <a:gd name="connsiteX16" fmla="*/ 181980 w 221526"/>
                <a:gd name="connsiteY16" fmla="*/ 263393 h 266984"/>
                <a:gd name="connsiteX17" fmla="*/ 221489 w 221526"/>
                <a:gd name="connsiteY17" fmla="*/ 263393 h 266984"/>
                <a:gd name="connsiteX18" fmla="*/ 221489 w 221526"/>
                <a:gd name="connsiteY18" fmla="*/ 79018 h 266984"/>
                <a:gd name="connsiteX19" fmla="*/ 136485 w 221526"/>
                <a:gd name="connsiteY19" fmla="*/ 0 h 266984"/>
                <a:gd name="connsiteX20" fmla="*/ 171205 w 221526"/>
                <a:gd name="connsiteY20" fmla="*/ 199939 h 266984"/>
                <a:gd name="connsiteX21" fmla="*/ 168811 w 221526"/>
                <a:gd name="connsiteY21" fmla="*/ 201136 h 266984"/>
                <a:gd name="connsiteX22" fmla="*/ 83807 w 221526"/>
                <a:gd name="connsiteY22" fmla="*/ 223884 h 266984"/>
                <a:gd name="connsiteX23" fmla="*/ 53876 w 221526"/>
                <a:gd name="connsiteY23" fmla="*/ 193953 h 266984"/>
                <a:gd name="connsiteX24" fmla="*/ 53876 w 221526"/>
                <a:gd name="connsiteY24" fmla="*/ 175994 h 266984"/>
                <a:gd name="connsiteX25" fmla="*/ 81412 w 221526"/>
                <a:gd name="connsiteY25" fmla="*/ 143669 h 266984"/>
                <a:gd name="connsiteX26" fmla="*/ 171205 w 221526"/>
                <a:gd name="connsiteY26" fmla="*/ 137683 h 266984"/>
                <a:gd name="connsiteX27" fmla="*/ 171205 w 221526"/>
                <a:gd name="connsiteY27" fmla="*/ 199939 h 26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1526" h="266984">
                  <a:moveTo>
                    <a:pt x="136485" y="0"/>
                  </a:moveTo>
                  <a:cubicBezTo>
                    <a:pt x="124513" y="0"/>
                    <a:pt x="113738" y="0"/>
                    <a:pt x="104160" y="0"/>
                  </a:cubicBezTo>
                  <a:cubicBezTo>
                    <a:pt x="90990" y="0"/>
                    <a:pt x="80215" y="0"/>
                    <a:pt x="68243" y="0"/>
                  </a:cubicBezTo>
                  <a:cubicBezTo>
                    <a:pt x="52679" y="0"/>
                    <a:pt x="39509" y="0"/>
                    <a:pt x="26339" y="1197"/>
                  </a:cubicBezTo>
                  <a:lnTo>
                    <a:pt x="45495" y="45495"/>
                  </a:lnTo>
                  <a:cubicBezTo>
                    <a:pt x="77821" y="43101"/>
                    <a:pt x="101765" y="43101"/>
                    <a:pt x="128105" y="43101"/>
                  </a:cubicBezTo>
                  <a:cubicBezTo>
                    <a:pt x="149655" y="43101"/>
                    <a:pt x="168811" y="47890"/>
                    <a:pt x="168811" y="81412"/>
                  </a:cubicBezTo>
                  <a:cubicBezTo>
                    <a:pt x="168811" y="83807"/>
                    <a:pt x="168811" y="89793"/>
                    <a:pt x="168811" y="104160"/>
                  </a:cubicBezTo>
                  <a:cubicBezTo>
                    <a:pt x="168811" y="107752"/>
                    <a:pt x="168811" y="107752"/>
                    <a:pt x="141274" y="107752"/>
                  </a:cubicBezTo>
                  <a:cubicBezTo>
                    <a:pt x="112540" y="107752"/>
                    <a:pt x="70637" y="107752"/>
                    <a:pt x="70637" y="107752"/>
                  </a:cubicBezTo>
                  <a:cubicBezTo>
                    <a:pt x="7183" y="107752"/>
                    <a:pt x="0" y="154444"/>
                    <a:pt x="0" y="174797"/>
                  </a:cubicBezTo>
                  <a:lnTo>
                    <a:pt x="0" y="201136"/>
                  </a:lnTo>
                  <a:cubicBezTo>
                    <a:pt x="0" y="239448"/>
                    <a:pt x="27536" y="265787"/>
                    <a:pt x="69440" y="266984"/>
                  </a:cubicBezTo>
                  <a:lnTo>
                    <a:pt x="70637" y="266984"/>
                  </a:lnTo>
                  <a:cubicBezTo>
                    <a:pt x="110146" y="266984"/>
                    <a:pt x="160430" y="239448"/>
                    <a:pt x="164022" y="235856"/>
                  </a:cubicBezTo>
                  <a:lnTo>
                    <a:pt x="167614" y="229870"/>
                  </a:lnTo>
                  <a:lnTo>
                    <a:pt x="181980" y="263393"/>
                  </a:lnTo>
                  <a:lnTo>
                    <a:pt x="221489" y="263393"/>
                  </a:lnTo>
                  <a:lnTo>
                    <a:pt x="221489" y="79018"/>
                  </a:lnTo>
                  <a:cubicBezTo>
                    <a:pt x="222687" y="26339"/>
                    <a:pt x="195150" y="1197"/>
                    <a:pt x="136485" y="0"/>
                  </a:cubicBezTo>
                  <a:moveTo>
                    <a:pt x="171205" y="199939"/>
                  </a:moveTo>
                  <a:lnTo>
                    <a:pt x="168811" y="201136"/>
                  </a:lnTo>
                  <a:cubicBezTo>
                    <a:pt x="166416" y="202333"/>
                    <a:pt x="116132" y="223884"/>
                    <a:pt x="83807" y="223884"/>
                  </a:cubicBezTo>
                  <a:cubicBezTo>
                    <a:pt x="70637" y="223884"/>
                    <a:pt x="53876" y="220292"/>
                    <a:pt x="53876" y="193953"/>
                  </a:cubicBezTo>
                  <a:lnTo>
                    <a:pt x="53876" y="175994"/>
                  </a:lnTo>
                  <a:cubicBezTo>
                    <a:pt x="53876" y="156838"/>
                    <a:pt x="63454" y="146063"/>
                    <a:pt x="81412" y="143669"/>
                  </a:cubicBezTo>
                  <a:lnTo>
                    <a:pt x="171205" y="137683"/>
                  </a:lnTo>
                  <a:lnTo>
                    <a:pt x="171205" y="199939"/>
                  </a:lnTo>
                  <a:close/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F714CF-F3AD-B610-FB55-669F83FE16AB}"/>
                </a:ext>
              </a:extLst>
            </p:cNvPr>
            <p:cNvSpPr/>
            <p:nvPr/>
          </p:nvSpPr>
          <p:spPr>
            <a:xfrm>
              <a:off x="11067238" y="308926"/>
              <a:ext cx="221489" cy="266984"/>
            </a:xfrm>
            <a:custGeom>
              <a:avLst/>
              <a:gdLst>
                <a:gd name="connsiteX0" fmla="*/ 135288 w 221489"/>
                <a:gd name="connsiteY0" fmla="*/ 0 h 266984"/>
                <a:gd name="connsiteX1" fmla="*/ 102963 w 221489"/>
                <a:gd name="connsiteY1" fmla="*/ 0 h 266984"/>
                <a:gd name="connsiteX2" fmla="*/ 67045 w 221489"/>
                <a:gd name="connsiteY2" fmla="*/ 0 h 266984"/>
                <a:gd name="connsiteX3" fmla="*/ 25142 w 221489"/>
                <a:gd name="connsiteY3" fmla="*/ 1197 h 266984"/>
                <a:gd name="connsiteX4" fmla="*/ 50284 w 221489"/>
                <a:gd name="connsiteY4" fmla="*/ 45495 h 266984"/>
                <a:gd name="connsiteX5" fmla="*/ 128105 w 221489"/>
                <a:gd name="connsiteY5" fmla="*/ 43101 h 266984"/>
                <a:gd name="connsiteX6" fmla="*/ 168811 w 221489"/>
                <a:gd name="connsiteY6" fmla="*/ 81412 h 266984"/>
                <a:gd name="connsiteX7" fmla="*/ 168811 w 221489"/>
                <a:gd name="connsiteY7" fmla="*/ 104160 h 266984"/>
                <a:gd name="connsiteX8" fmla="*/ 141274 w 221489"/>
                <a:gd name="connsiteY8" fmla="*/ 107752 h 266984"/>
                <a:gd name="connsiteX9" fmla="*/ 70637 w 221489"/>
                <a:gd name="connsiteY9" fmla="*/ 107752 h 266984"/>
                <a:gd name="connsiteX10" fmla="*/ 0 w 221489"/>
                <a:gd name="connsiteY10" fmla="*/ 174797 h 266984"/>
                <a:gd name="connsiteX11" fmla="*/ 0 w 221489"/>
                <a:gd name="connsiteY11" fmla="*/ 201136 h 266984"/>
                <a:gd name="connsiteX12" fmla="*/ 69440 w 221489"/>
                <a:gd name="connsiteY12" fmla="*/ 266984 h 266984"/>
                <a:gd name="connsiteX13" fmla="*/ 70637 w 221489"/>
                <a:gd name="connsiteY13" fmla="*/ 266984 h 266984"/>
                <a:gd name="connsiteX14" fmla="*/ 164022 w 221489"/>
                <a:gd name="connsiteY14" fmla="*/ 235856 h 266984"/>
                <a:gd name="connsiteX15" fmla="*/ 167614 w 221489"/>
                <a:gd name="connsiteY15" fmla="*/ 229870 h 266984"/>
                <a:gd name="connsiteX16" fmla="*/ 181980 w 221489"/>
                <a:gd name="connsiteY16" fmla="*/ 263393 h 266984"/>
                <a:gd name="connsiteX17" fmla="*/ 221489 w 221489"/>
                <a:gd name="connsiteY17" fmla="*/ 263393 h 266984"/>
                <a:gd name="connsiteX18" fmla="*/ 221489 w 221489"/>
                <a:gd name="connsiteY18" fmla="*/ 79018 h 266984"/>
                <a:gd name="connsiteX19" fmla="*/ 135288 w 221489"/>
                <a:gd name="connsiteY19" fmla="*/ 0 h 266984"/>
                <a:gd name="connsiteX20" fmla="*/ 168811 w 221489"/>
                <a:gd name="connsiteY20" fmla="*/ 199939 h 266984"/>
                <a:gd name="connsiteX21" fmla="*/ 166416 w 221489"/>
                <a:gd name="connsiteY21" fmla="*/ 201136 h 266984"/>
                <a:gd name="connsiteX22" fmla="*/ 80215 w 221489"/>
                <a:gd name="connsiteY22" fmla="*/ 223884 h 266984"/>
                <a:gd name="connsiteX23" fmla="*/ 50284 w 221489"/>
                <a:gd name="connsiteY23" fmla="*/ 193953 h 266984"/>
                <a:gd name="connsiteX24" fmla="*/ 50284 w 221489"/>
                <a:gd name="connsiteY24" fmla="*/ 175994 h 266984"/>
                <a:gd name="connsiteX25" fmla="*/ 77821 w 221489"/>
                <a:gd name="connsiteY25" fmla="*/ 143669 h 266984"/>
                <a:gd name="connsiteX26" fmla="*/ 167614 w 221489"/>
                <a:gd name="connsiteY26" fmla="*/ 137683 h 266984"/>
                <a:gd name="connsiteX27" fmla="*/ 167614 w 221489"/>
                <a:gd name="connsiteY27" fmla="*/ 199939 h 26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1489" h="266984">
                  <a:moveTo>
                    <a:pt x="135288" y="0"/>
                  </a:moveTo>
                  <a:cubicBezTo>
                    <a:pt x="123316" y="0"/>
                    <a:pt x="112541" y="0"/>
                    <a:pt x="102963" y="0"/>
                  </a:cubicBezTo>
                  <a:cubicBezTo>
                    <a:pt x="89793" y="0"/>
                    <a:pt x="79018" y="0"/>
                    <a:pt x="67045" y="0"/>
                  </a:cubicBezTo>
                  <a:cubicBezTo>
                    <a:pt x="51481" y="0"/>
                    <a:pt x="38312" y="0"/>
                    <a:pt x="25142" y="1197"/>
                  </a:cubicBezTo>
                  <a:lnTo>
                    <a:pt x="50284" y="45495"/>
                  </a:lnTo>
                  <a:cubicBezTo>
                    <a:pt x="82610" y="43101"/>
                    <a:pt x="101765" y="43101"/>
                    <a:pt x="128105" y="43101"/>
                  </a:cubicBezTo>
                  <a:cubicBezTo>
                    <a:pt x="149655" y="43101"/>
                    <a:pt x="168811" y="47890"/>
                    <a:pt x="168811" y="81412"/>
                  </a:cubicBezTo>
                  <a:cubicBezTo>
                    <a:pt x="168811" y="83807"/>
                    <a:pt x="168811" y="89793"/>
                    <a:pt x="168811" y="104160"/>
                  </a:cubicBezTo>
                  <a:cubicBezTo>
                    <a:pt x="168811" y="107752"/>
                    <a:pt x="168811" y="107752"/>
                    <a:pt x="141274" y="107752"/>
                  </a:cubicBezTo>
                  <a:cubicBezTo>
                    <a:pt x="112541" y="107752"/>
                    <a:pt x="70637" y="107752"/>
                    <a:pt x="70637" y="107752"/>
                  </a:cubicBezTo>
                  <a:cubicBezTo>
                    <a:pt x="7183" y="107752"/>
                    <a:pt x="0" y="154444"/>
                    <a:pt x="0" y="174797"/>
                  </a:cubicBezTo>
                  <a:lnTo>
                    <a:pt x="0" y="201136"/>
                  </a:lnTo>
                  <a:cubicBezTo>
                    <a:pt x="0" y="239448"/>
                    <a:pt x="27537" y="265787"/>
                    <a:pt x="69440" y="266984"/>
                  </a:cubicBezTo>
                  <a:lnTo>
                    <a:pt x="70637" y="266984"/>
                  </a:lnTo>
                  <a:cubicBezTo>
                    <a:pt x="110146" y="266984"/>
                    <a:pt x="160430" y="239448"/>
                    <a:pt x="164022" y="235856"/>
                  </a:cubicBezTo>
                  <a:lnTo>
                    <a:pt x="167614" y="229870"/>
                  </a:lnTo>
                  <a:lnTo>
                    <a:pt x="181980" y="263393"/>
                  </a:lnTo>
                  <a:lnTo>
                    <a:pt x="221489" y="263393"/>
                  </a:lnTo>
                  <a:lnTo>
                    <a:pt x="221489" y="79018"/>
                  </a:lnTo>
                  <a:cubicBezTo>
                    <a:pt x="221489" y="26339"/>
                    <a:pt x="192756" y="1197"/>
                    <a:pt x="135288" y="0"/>
                  </a:cubicBezTo>
                  <a:moveTo>
                    <a:pt x="168811" y="199939"/>
                  </a:moveTo>
                  <a:lnTo>
                    <a:pt x="166416" y="201136"/>
                  </a:lnTo>
                  <a:cubicBezTo>
                    <a:pt x="164022" y="202333"/>
                    <a:pt x="113738" y="223884"/>
                    <a:pt x="80215" y="223884"/>
                  </a:cubicBezTo>
                  <a:cubicBezTo>
                    <a:pt x="67045" y="223884"/>
                    <a:pt x="50284" y="220292"/>
                    <a:pt x="50284" y="193953"/>
                  </a:cubicBezTo>
                  <a:lnTo>
                    <a:pt x="50284" y="175994"/>
                  </a:lnTo>
                  <a:cubicBezTo>
                    <a:pt x="50284" y="156838"/>
                    <a:pt x="59862" y="146063"/>
                    <a:pt x="77821" y="143669"/>
                  </a:cubicBezTo>
                  <a:lnTo>
                    <a:pt x="167614" y="137683"/>
                  </a:lnTo>
                  <a:lnTo>
                    <a:pt x="167614" y="199939"/>
                  </a:lnTo>
                  <a:close/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4D7836C-BDA0-527D-4887-625BBF7C43BD}"/>
                </a:ext>
              </a:extLst>
            </p:cNvPr>
            <p:cNvSpPr/>
            <p:nvPr/>
          </p:nvSpPr>
          <p:spPr>
            <a:xfrm>
              <a:off x="11459933" y="298151"/>
              <a:ext cx="221525" cy="266984"/>
            </a:xfrm>
            <a:custGeom>
              <a:avLst/>
              <a:gdLst>
                <a:gd name="connsiteX0" fmla="*/ 136485 w 221525"/>
                <a:gd name="connsiteY0" fmla="*/ 0 h 266984"/>
                <a:gd name="connsiteX1" fmla="*/ 104160 w 221525"/>
                <a:gd name="connsiteY1" fmla="*/ 0 h 266984"/>
                <a:gd name="connsiteX2" fmla="*/ 68243 w 221525"/>
                <a:gd name="connsiteY2" fmla="*/ 0 h 266984"/>
                <a:gd name="connsiteX3" fmla="*/ 26339 w 221525"/>
                <a:gd name="connsiteY3" fmla="*/ 1197 h 266984"/>
                <a:gd name="connsiteX4" fmla="*/ 44298 w 221525"/>
                <a:gd name="connsiteY4" fmla="*/ 45495 h 266984"/>
                <a:gd name="connsiteX5" fmla="*/ 128105 w 221525"/>
                <a:gd name="connsiteY5" fmla="*/ 43101 h 266984"/>
                <a:gd name="connsiteX6" fmla="*/ 168811 w 221525"/>
                <a:gd name="connsiteY6" fmla="*/ 81412 h 266984"/>
                <a:gd name="connsiteX7" fmla="*/ 168811 w 221525"/>
                <a:gd name="connsiteY7" fmla="*/ 104160 h 266984"/>
                <a:gd name="connsiteX8" fmla="*/ 141274 w 221525"/>
                <a:gd name="connsiteY8" fmla="*/ 107752 h 266984"/>
                <a:gd name="connsiteX9" fmla="*/ 70637 w 221525"/>
                <a:gd name="connsiteY9" fmla="*/ 107752 h 266984"/>
                <a:gd name="connsiteX10" fmla="*/ 0 w 221525"/>
                <a:gd name="connsiteY10" fmla="*/ 174797 h 266984"/>
                <a:gd name="connsiteX11" fmla="*/ 0 w 221525"/>
                <a:gd name="connsiteY11" fmla="*/ 201136 h 266984"/>
                <a:gd name="connsiteX12" fmla="*/ 69440 w 221525"/>
                <a:gd name="connsiteY12" fmla="*/ 266984 h 266984"/>
                <a:gd name="connsiteX13" fmla="*/ 70637 w 221525"/>
                <a:gd name="connsiteY13" fmla="*/ 266984 h 266984"/>
                <a:gd name="connsiteX14" fmla="*/ 164022 w 221525"/>
                <a:gd name="connsiteY14" fmla="*/ 235856 h 266984"/>
                <a:gd name="connsiteX15" fmla="*/ 167614 w 221525"/>
                <a:gd name="connsiteY15" fmla="*/ 229870 h 266984"/>
                <a:gd name="connsiteX16" fmla="*/ 181980 w 221525"/>
                <a:gd name="connsiteY16" fmla="*/ 263393 h 266984"/>
                <a:gd name="connsiteX17" fmla="*/ 221489 w 221525"/>
                <a:gd name="connsiteY17" fmla="*/ 263393 h 266984"/>
                <a:gd name="connsiteX18" fmla="*/ 221489 w 221525"/>
                <a:gd name="connsiteY18" fmla="*/ 79018 h 266984"/>
                <a:gd name="connsiteX19" fmla="*/ 136485 w 221525"/>
                <a:gd name="connsiteY19" fmla="*/ 0 h 266984"/>
                <a:gd name="connsiteX20" fmla="*/ 171205 w 221525"/>
                <a:gd name="connsiteY20" fmla="*/ 199939 h 266984"/>
                <a:gd name="connsiteX21" fmla="*/ 168811 w 221525"/>
                <a:gd name="connsiteY21" fmla="*/ 201136 h 266984"/>
                <a:gd name="connsiteX22" fmla="*/ 83807 w 221525"/>
                <a:gd name="connsiteY22" fmla="*/ 223884 h 266984"/>
                <a:gd name="connsiteX23" fmla="*/ 53876 w 221525"/>
                <a:gd name="connsiteY23" fmla="*/ 193953 h 266984"/>
                <a:gd name="connsiteX24" fmla="*/ 53876 w 221525"/>
                <a:gd name="connsiteY24" fmla="*/ 175994 h 266984"/>
                <a:gd name="connsiteX25" fmla="*/ 81412 w 221525"/>
                <a:gd name="connsiteY25" fmla="*/ 143669 h 266984"/>
                <a:gd name="connsiteX26" fmla="*/ 171205 w 221525"/>
                <a:gd name="connsiteY26" fmla="*/ 137683 h 266984"/>
                <a:gd name="connsiteX27" fmla="*/ 171205 w 221525"/>
                <a:gd name="connsiteY27" fmla="*/ 199939 h 26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1525" h="266984">
                  <a:moveTo>
                    <a:pt x="136485" y="0"/>
                  </a:moveTo>
                  <a:cubicBezTo>
                    <a:pt x="124513" y="0"/>
                    <a:pt x="113738" y="0"/>
                    <a:pt x="104160" y="0"/>
                  </a:cubicBezTo>
                  <a:cubicBezTo>
                    <a:pt x="90990" y="0"/>
                    <a:pt x="80215" y="0"/>
                    <a:pt x="68243" y="0"/>
                  </a:cubicBezTo>
                  <a:cubicBezTo>
                    <a:pt x="52678" y="0"/>
                    <a:pt x="39509" y="0"/>
                    <a:pt x="26339" y="1197"/>
                  </a:cubicBezTo>
                  <a:lnTo>
                    <a:pt x="44298" y="45495"/>
                  </a:lnTo>
                  <a:cubicBezTo>
                    <a:pt x="76623" y="43101"/>
                    <a:pt x="101765" y="43101"/>
                    <a:pt x="128105" y="43101"/>
                  </a:cubicBezTo>
                  <a:cubicBezTo>
                    <a:pt x="149655" y="43101"/>
                    <a:pt x="168811" y="47890"/>
                    <a:pt x="168811" y="81412"/>
                  </a:cubicBezTo>
                  <a:cubicBezTo>
                    <a:pt x="168811" y="83807"/>
                    <a:pt x="168811" y="89793"/>
                    <a:pt x="168811" y="104160"/>
                  </a:cubicBezTo>
                  <a:cubicBezTo>
                    <a:pt x="168811" y="107752"/>
                    <a:pt x="168811" y="107752"/>
                    <a:pt x="141274" y="107752"/>
                  </a:cubicBezTo>
                  <a:cubicBezTo>
                    <a:pt x="112540" y="107752"/>
                    <a:pt x="70637" y="107752"/>
                    <a:pt x="70637" y="107752"/>
                  </a:cubicBezTo>
                  <a:cubicBezTo>
                    <a:pt x="7183" y="107752"/>
                    <a:pt x="0" y="154444"/>
                    <a:pt x="0" y="174797"/>
                  </a:cubicBezTo>
                  <a:lnTo>
                    <a:pt x="0" y="201136"/>
                  </a:lnTo>
                  <a:cubicBezTo>
                    <a:pt x="0" y="239448"/>
                    <a:pt x="27536" y="265787"/>
                    <a:pt x="69440" y="266984"/>
                  </a:cubicBezTo>
                  <a:lnTo>
                    <a:pt x="70637" y="266984"/>
                  </a:lnTo>
                  <a:cubicBezTo>
                    <a:pt x="110146" y="266984"/>
                    <a:pt x="160430" y="239448"/>
                    <a:pt x="164022" y="235856"/>
                  </a:cubicBezTo>
                  <a:lnTo>
                    <a:pt x="167614" y="229870"/>
                  </a:lnTo>
                  <a:lnTo>
                    <a:pt x="181980" y="263393"/>
                  </a:lnTo>
                  <a:lnTo>
                    <a:pt x="221489" y="263393"/>
                  </a:lnTo>
                  <a:lnTo>
                    <a:pt x="221489" y="79018"/>
                  </a:lnTo>
                  <a:cubicBezTo>
                    <a:pt x="222686" y="26339"/>
                    <a:pt x="193953" y="1197"/>
                    <a:pt x="136485" y="0"/>
                  </a:cubicBezTo>
                  <a:moveTo>
                    <a:pt x="171205" y="199939"/>
                  </a:moveTo>
                  <a:lnTo>
                    <a:pt x="168811" y="201136"/>
                  </a:lnTo>
                  <a:cubicBezTo>
                    <a:pt x="166416" y="202333"/>
                    <a:pt x="116132" y="223884"/>
                    <a:pt x="83807" y="223884"/>
                  </a:cubicBezTo>
                  <a:cubicBezTo>
                    <a:pt x="70637" y="223884"/>
                    <a:pt x="53876" y="220292"/>
                    <a:pt x="53876" y="193953"/>
                  </a:cubicBezTo>
                  <a:lnTo>
                    <a:pt x="53876" y="175994"/>
                  </a:lnTo>
                  <a:cubicBezTo>
                    <a:pt x="53876" y="156838"/>
                    <a:pt x="63454" y="146063"/>
                    <a:pt x="81412" y="143669"/>
                  </a:cubicBezTo>
                  <a:lnTo>
                    <a:pt x="171205" y="137683"/>
                  </a:lnTo>
                  <a:lnTo>
                    <a:pt x="171205" y="199939"/>
                  </a:lnTo>
                  <a:close/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D231E98-A381-ACED-4BE9-6EFA4D04CB9F}"/>
                </a:ext>
              </a:extLst>
            </p:cNvPr>
            <p:cNvSpPr/>
            <p:nvPr/>
          </p:nvSpPr>
          <p:spPr>
            <a:xfrm>
              <a:off x="10127406" y="307729"/>
              <a:ext cx="240645" cy="264589"/>
            </a:xfrm>
            <a:custGeom>
              <a:avLst/>
              <a:gdLst>
                <a:gd name="connsiteX0" fmla="*/ 80215 w 240645"/>
                <a:gd name="connsiteY0" fmla="*/ 217898 h 264589"/>
                <a:gd name="connsiteX1" fmla="*/ 75426 w 240645"/>
                <a:gd name="connsiteY1" fmla="*/ 211911 h 264589"/>
                <a:gd name="connsiteX2" fmla="*/ 75426 w 240645"/>
                <a:gd name="connsiteY2" fmla="*/ 209517 h 264589"/>
                <a:gd name="connsiteX3" fmla="*/ 77821 w 240645"/>
                <a:gd name="connsiteY3" fmla="*/ 207122 h 264589"/>
                <a:gd name="connsiteX4" fmla="*/ 229870 w 240645"/>
                <a:gd name="connsiteY4" fmla="*/ 38312 h 264589"/>
                <a:gd name="connsiteX5" fmla="*/ 213109 w 240645"/>
                <a:gd name="connsiteY5" fmla="*/ 0 h 264589"/>
                <a:gd name="connsiteX6" fmla="*/ 15564 w 240645"/>
                <a:gd name="connsiteY6" fmla="*/ 0 h 264589"/>
                <a:gd name="connsiteX7" fmla="*/ 15564 w 240645"/>
                <a:gd name="connsiteY7" fmla="*/ 46692 h 264589"/>
                <a:gd name="connsiteX8" fmla="*/ 148458 w 240645"/>
                <a:gd name="connsiteY8" fmla="*/ 46692 h 264589"/>
                <a:gd name="connsiteX9" fmla="*/ 150852 w 240645"/>
                <a:gd name="connsiteY9" fmla="*/ 46692 h 264589"/>
                <a:gd name="connsiteX10" fmla="*/ 155641 w 240645"/>
                <a:gd name="connsiteY10" fmla="*/ 51481 h 264589"/>
                <a:gd name="connsiteX11" fmla="*/ 154444 w 240645"/>
                <a:gd name="connsiteY11" fmla="*/ 53876 h 264589"/>
                <a:gd name="connsiteX12" fmla="*/ 152049 w 240645"/>
                <a:gd name="connsiteY12" fmla="*/ 56270 h 264589"/>
                <a:gd name="connsiteX13" fmla="*/ 0 w 240645"/>
                <a:gd name="connsiteY13" fmla="*/ 226278 h 264589"/>
                <a:gd name="connsiteX14" fmla="*/ 16761 w 240645"/>
                <a:gd name="connsiteY14" fmla="*/ 264590 h 264589"/>
                <a:gd name="connsiteX15" fmla="*/ 240645 w 240645"/>
                <a:gd name="connsiteY15" fmla="*/ 264590 h 264589"/>
                <a:gd name="connsiteX16" fmla="*/ 240645 w 240645"/>
                <a:gd name="connsiteY16" fmla="*/ 217898 h 264589"/>
                <a:gd name="connsiteX17" fmla="*/ 81412 w 240645"/>
                <a:gd name="connsiteY17" fmla="*/ 217898 h 264589"/>
                <a:gd name="connsiteX18" fmla="*/ 80215 w 240645"/>
                <a:gd name="connsiteY18" fmla="*/ 217898 h 26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0645" h="264589">
                  <a:moveTo>
                    <a:pt x="80215" y="217898"/>
                  </a:moveTo>
                  <a:cubicBezTo>
                    <a:pt x="77821" y="217898"/>
                    <a:pt x="75426" y="215503"/>
                    <a:pt x="75426" y="211911"/>
                  </a:cubicBezTo>
                  <a:cubicBezTo>
                    <a:pt x="75426" y="210714"/>
                    <a:pt x="75426" y="210714"/>
                    <a:pt x="75426" y="209517"/>
                  </a:cubicBezTo>
                  <a:lnTo>
                    <a:pt x="77821" y="207122"/>
                  </a:lnTo>
                  <a:lnTo>
                    <a:pt x="229870" y="38312"/>
                  </a:lnTo>
                  <a:lnTo>
                    <a:pt x="213109" y="0"/>
                  </a:lnTo>
                  <a:lnTo>
                    <a:pt x="15564" y="0"/>
                  </a:lnTo>
                  <a:lnTo>
                    <a:pt x="15564" y="46692"/>
                  </a:lnTo>
                  <a:lnTo>
                    <a:pt x="148458" y="46692"/>
                  </a:lnTo>
                  <a:lnTo>
                    <a:pt x="150852" y="46692"/>
                  </a:lnTo>
                  <a:cubicBezTo>
                    <a:pt x="153247" y="47890"/>
                    <a:pt x="155641" y="49087"/>
                    <a:pt x="155641" y="51481"/>
                  </a:cubicBezTo>
                  <a:cubicBezTo>
                    <a:pt x="155641" y="52679"/>
                    <a:pt x="155641" y="53876"/>
                    <a:pt x="154444" y="53876"/>
                  </a:cubicBezTo>
                  <a:lnTo>
                    <a:pt x="152049" y="56270"/>
                  </a:lnTo>
                  <a:lnTo>
                    <a:pt x="0" y="226278"/>
                  </a:lnTo>
                  <a:lnTo>
                    <a:pt x="16761" y="264590"/>
                  </a:lnTo>
                  <a:lnTo>
                    <a:pt x="240645" y="264590"/>
                  </a:lnTo>
                  <a:lnTo>
                    <a:pt x="240645" y="217898"/>
                  </a:lnTo>
                  <a:lnTo>
                    <a:pt x="81412" y="217898"/>
                  </a:lnTo>
                  <a:lnTo>
                    <a:pt x="80215" y="217898"/>
                  </a:lnTo>
                  <a:close/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51A7601-A981-EBF9-A9F5-632F311A8B72}"/>
                </a:ext>
              </a:extLst>
            </p:cNvPr>
            <p:cNvSpPr/>
            <p:nvPr/>
          </p:nvSpPr>
          <p:spPr>
            <a:xfrm>
              <a:off x="11344998" y="300545"/>
              <a:ext cx="101765" cy="271773"/>
            </a:xfrm>
            <a:custGeom>
              <a:avLst/>
              <a:gdLst>
                <a:gd name="connsiteX0" fmla="*/ 57468 w 101765"/>
                <a:gd name="connsiteY0" fmla="*/ 19156 h 271773"/>
                <a:gd name="connsiteX1" fmla="*/ 41903 w 101765"/>
                <a:gd name="connsiteY1" fmla="*/ 13170 h 271773"/>
                <a:gd name="connsiteX2" fmla="*/ 39509 w 101765"/>
                <a:gd name="connsiteY2" fmla="*/ 9578 h 271773"/>
                <a:gd name="connsiteX3" fmla="*/ 35917 w 101765"/>
                <a:gd name="connsiteY3" fmla="*/ 4789 h 271773"/>
                <a:gd name="connsiteX4" fmla="*/ 0 w 101765"/>
                <a:gd name="connsiteY4" fmla="*/ 11972 h 271773"/>
                <a:gd name="connsiteX5" fmla="*/ 0 w 101765"/>
                <a:gd name="connsiteY5" fmla="*/ 14367 h 271773"/>
                <a:gd name="connsiteX6" fmla="*/ 0 w 101765"/>
                <a:gd name="connsiteY6" fmla="*/ 271773 h 271773"/>
                <a:gd name="connsiteX7" fmla="*/ 52679 w 101765"/>
                <a:gd name="connsiteY7" fmla="*/ 271773 h 271773"/>
                <a:gd name="connsiteX8" fmla="*/ 52679 w 101765"/>
                <a:gd name="connsiteY8" fmla="*/ 63454 h 271773"/>
                <a:gd name="connsiteX9" fmla="*/ 62257 w 101765"/>
                <a:gd name="connsiteY9" fmla="*/ 51481 h 271773"/>
                <a:gd name="connsiteX10" fmla="*/ 98174 w 101765"/>
                <a:gd name="connsiteY10" fmla="*/ 45495 h 271773"/>
                <a:gd name="connsiteX11" fmla="*/ 101765 w 101765"/>
                <a:gd name="connsiteY11" fmla="*/ 0 h 271773"/>
                <a:gd name="connsiteX12" fmla="*/ 90990 w 101765"/>
                <a:gd name="connsiteY12" fmla="*/ 2394 h 271773"/>
                <a:gd name="connsiteX13" fmla="*/ 57468 w 101765"/>
                <a:gd name="connsiteY13" fmla="*/ 19156 h 27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1765" h="271773">
                  <a:moveTo>
                    <a:pt x="57468" y="19156"/>
                  </a:moveTo>
                  <a:cubicBezTo>
                    <a:pt x="50284" y="25142"/>
                    <a:pt x="47890" y="21550"/>
                    <a:pt x="41903" y="13170"/>
                  </a:cubicBezTo>
                  <a:lnTo>
                    <a:pt x="39509" y="9578"/>
                  </a:lnTo>
                  <a:cubicBezTo>
                    <a:pt x="38312" y="7183"/>
                    <a:pt x="37114" y="5986"/>
                    <a:pt x="35917" y="4789"/>
                  </a:cubicBezTo>
                  <a:lnTo>
                    <a:pt x="0" y="11972"/>
                  </a:lnTo>
                  <a:cubicBezTo>
                    <a:pt x="0" y="13170"/>
                    <a:pt x="0" y="13170"/>
                    <a:pt x="0" y="14367"/>
                  </a:cubicBezTo>
                  <a:lnTo>
                    <a:pt x="0" y="271773"/>
                  </a:lnTo>
                  <a:lnTo>
                    <a:pt x="52679" y="271773"/>
                  </a:lnTo>
                  <a:lnTo>
                    <a:pt x="52679" y="63454"/>
                  </a:lnTo>
                  <a:cubicBezTo>
                    <a:pt x="52679" y="53876"/>
                    <a:pt x="52679" y="53876"/>
                    <a:pt x="62257" y="51481"/>
                  </a:cubicBezTo>
                  <a:cubicBezTo>
                    <a:pt x="67045" y="50284"/>
                    <a:pt x="86201" y="46692"/>
                    <a:pt x="98174" y="45495"/>
                  </a:cubicBezTo>
                  <a:lnTo>
                    <a:pt x="101765" y="0"/>
                  </a:lnTo>
                  <a:cubicBezTo>
                    <a:pt x="99371" y="0"/>
                    <a:pt x="95779" y="1197"/>
                    <a:pt x="90990" y="2394"/>
                  </a:cubicBezTo>
                  <a:cubicBezTo>
                    <a:pt x="76623" y="5986"/>
                    <a:pt x="64651" y="14367"/>
                    <a:pt x="57468" y="19156"/>
                  </a:cubicBezTo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27261ED-E3AD-A73A-073C-00237357B4A2}"/>
                </a:ext>
              </a:extLst>
            </p:cNvPr>
            <p:cNvSpPr/>
            <p:nvPr/>
          </p:nvSpPr>
          <p:spPr>
            <a:xfrm>
              <a:off x="10690108" y="305264"/>
              <a:ext cx="325649" cy="267054"/>
            </a:xfrm>
            <a:custGeom>
              <a:avLst/>
              <a:gdLst>
                <a:gd name="connsiteX0" fmla="*/ 259801 w 325649"/>
                <a:gd name="connsiteY0" fmla="*/ 70 h 267054"/>
                <a:gd name="connsiteX1" fmla="*/ 179586 w 325649"/>
                <a:gd name="connsiteY1" fmla="*/ 22818 h 267054"/>
                <a:gd name="connsiteX2" fmla="*/ 124513 w 325649"/>
                <a:gd name="connsiteY2" fmla="*/ 70 h 267054"/>
                <a:gd name="connsiteX3" fmla="*/ 44298 w 325649"/>
                <a:gd name="connsiteY3" fmla="*/ 22818 h 267054"/>
                <a:gd name="connsiteX4" fmla="*/ 35917 w 325649"/>
                <a:gd name="connsiteY4" fmla="*/ 70 h 267054"/>
                <a:gd name="connsiteX5" fmla="*/ 35917 w 325649"/>
                <a:gd name="connsiteY5" fmla="*/ 70 h 267054"/>
                <a:gd name="connsiteX6" fmla="*/ 0 w 325649"/>
                <a:gd name="connsiteY6" fmla="*/ 7254 h 267054"/>
                <a:gd name="connsiteX7" fmla="*/ 0 w 325649"/>
                <a:gd name="connsiteY7" fmla="*/ 9648 h 267054"/>
                <a:gd name="connsiteX8" fmla="*/ 0 w 325649"/>
                <a:gd name="connsiteY8" fmla="*/ 267055 h 267054"/>
                <a:gd name="connsiteX9" fmla="*/ 52679 w 325649"/>
                <a:gd name="connsiteY9" fmla="*/ 267055 h 267054"/>
                <a:gd name="connsiteX10" fmla="*/ 52679 w 325649"/>
                <a:gd name="connsiteY10" fmla="*/ 58735 h 267054"/>
                <a:gd name="connsiteX11" fmla="*/ 52679 w 325649"/>
                <a:gd name="connsiteY11" fmla="*/ 58735 h 267054"/>
                <a:gd name="connsiteX12" fmla="*/ 134091 w 325649"/>
                <a:gd name="connsiteY12" fmla="*/ 80285 h 267054"/>
                <a:gd name="connsiteX13" fmla="*/ 134091 w 325649"/>
                <a:gd name="connsiteY13" fmla="*/ 265857 h 267054"/>
                <a:gd name="connsiteX14" fmla="*/ 134091 w 325649"/>
                <a:gd name="connsiteY14" fmla="*/ 267055 h 267054"/>
                <a:gd name="connsiteX15" fmla="*/ 189164 w 325649"/>
                <a:gd name="connsiteY15" fmla="*/ 267055 h 267054"/>
                <a:gd name="connsiteX16" fmla="*/ 189164 w 325649"/>
                <a:gd name="connsiteY16" fmla="*/ 265857 h 267054"/>
                <a:gd name="connsiteX17" fmla="*/ 189164 w 325649"/>
                <a:gd name="connsiteY17" fmla="*/ 62327 h 267054"/>
                <a:gd name="connsiteX18" fmla="*/ 189164 w 325649"/>
                <a:gd name="connsiteY18" fmla="*/ 57538 h 267054"/>
                <a:gd name="connsiteX19" fmla="*/ 270576 w 325649"/>
                <a:gd name="connsiteY19" fmla="*/ 79088 h 267054"/>
                <a:gd name="connsiteX20" fmla="*/ 270576 w 325649"/>
                <a:gd name="connsiteY20" fmla="*/ 264660 h 267054"/>
                <a:gd name="connsiteX21" fmla="*/ 270576 w 325649"/>
                <a:gd name="connsiteY21" fmla="*/ 265857 h 267054"/>
                <a:gd name="connsiteX22" fmla="*/ 325649 w 325649"/>
                <a:gd name="connsiteY22" fmla="*/ 265857 h 267054"/>
                <a:gd name="connsiteX23" fmla="*/ 325649 w 325649"/>
                <a:gd name="connsiteY23" fmla="*/ 264660 h 267054"/>
                <a:gd name="connsiteX24" fmla="*/ 325649 w 325649"/>
                <a:gd name="connsiteY24" fmla="*/ 62327 h 267054"/>
                <a:gd name="connsiteX25" fmla="*/ 259801 w 325649"/>
                <a:gd name="connsiteY25" fmla="*/ 70 h 267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25649" h="267054">
                  <a:moveTo>
                    <a:pt x="259801" y="70"/>
                  </a:moveTo>
                  <a:cubicBezTo>
                    <a:pt x="227475" y="-1127"/>
                    <a:pt x="196347" y="13240"/>
                    <a:pt x="179586" y="22818"/>
                  </a:cubicBezTo>
                  <a:cubicBezTo>
                    <a:pt x="166416" y="70"/>
                    <a:pt x="140077" y="70"/>
                    <a:pt x="124513" y="70"/>
                  </a:cubicBezTo>
                  <a:cubicBezTo>
                    <a:pt x="92187" y="70"/>
                    <a:pt x="61059" y="14437"/>
                    <a:pt x="44298" y="22818"/>
                  </a:cubicBezTo>
                  <a:lnTo>
                    <a:pt x="35917" y="70"/>
                  </a:lnTo>
                  <a:cubicBezTo>
                    <a:pt x="35917" y="70"/>
                    <a:pt x="35917" y="70"/>
                    <a:pt x="35917" y="70"/>
                  </a:cubicBezTo>
                  <a:lnTo>
                    <a:pt x="0" y="7254"/>
                  </a:lnTo>
                  <a:lnTo>
                    <a:pt x="0" y="9648"/>
                  </a:lnTo>
                  <a:lnTo>
                    <a:pt x="0" y="267055"/>
                  </a:lnTo>
                  <a:lnTo>
                    <a:pt x="52679" y="267055"/>
                  </a:lnTo>
                  <a:lnTo>
                    <a:pt x="52679" y="58735"/>
                  </a:lnTo>
                  <a:lnTo>
                    <a:pt x="52679" y="58735"/>
                  </a:lnTo>
                  <a:cubicBezTo>
                    <a:pt x="63454" y="51552"/>
                    <a:pt x="132894" y="6056"/>
                    <a:pt x="134091" y="80285"/>
                  </a:cubicBezTo>
                  <a:lnTo>
                    <a:pt x="134091" y="265857"/>
                  </a:lnTo>
                  <a:lnTo>
                    <a:pt x="134091" y="267055"/>
                  </a:lnTo>
                  <a:lnTo>
                    <a:pt x="189164" y="267055"/>
                  </a:lnTo>
                  <a:lnTo>
                    <a:pt x="189164" y="265857"/>
                  </a:lnTo>
                  <a:lnTo>
                    <a:pt x="189164" y="62327"/>
                  </a:lnTo>
                  <a:cubicBezTo>
                    <a:pt x="189164" y="61130"/>
                    <a:pt x="189164" y="59932"/>
                    <a:pt x="189164" y="57538"/>
                  </a:cubicBezTo>
                  <a:cubicBezTo>
                    <a:pt x="199939" y="50354"/>
                    <a:pt x="269379" y="6056"/>
                    <a:pt x="270576" y="79088"/>
                  </a:cubicBezTo>
                  <a:lnTo>
                    <a:pt x="270576" y="264660"/>
                  </a:lnTo>
                  <a:lnTo>
                    <a:pt x="270576" y="265857"/>
                  </a:lnTo>
                  <a:lnTo>
                    <a:pt x="325649" y="265857"/>
                  </a:lnTo>
                  <a:lnTo>
                    <a:pt x="325649" y="264660"/>
                  </a:lnTo>
                  <a:lnTo>
                    <a:pt x="325649" y="62327"/>
                  </a:lnTo>
                  <a:cubicBezTo>
                    <a:pt x="324452" y="70"/>
                    <a:pt x="281351" y="70"/>
                    <a:pt x="259801" y="70"/>
                  </a:cubicBezTo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9EE3E89-2D95-B53B-B81F-32DC34554FF4}"/>
                </a:ext>
              </a:extLst>
            </p:cNvPr>
            <p:cNvSpPr/>
            <p:nvPr/>
          </p:nvSpPr>
          <p:spPr>
            <a:xfrm>
              <a:off x="11861008" y="136524"/>
              <a:ext cx="125710" cy="160430"/>
            </a:xfrm>
            <a:custGeom>
              <a:avLst/>
              <a:gdLst>
                <a:gd name="connsiteX0" fmla="*/ 113738 w 125710"/>
                <a:gd name="connsiteY0" fmla="*/ 29931 h 160430"/>
                <a:gd name="connsiteX1" fmla="*/ 3592 w 125710"/>
                <a:gd name="connsiteY1" fmla="*/ 0 h 160430"/>
                <a:gd name="connsiteX2" fmla="*/ 0 w 125710"/>
                <a:gd name="connsiteY2" fmla="*/ 0 h 160430"/>
                <a:gd name="connsiteX3" fmla="*/ 0 w 125710"/>
                <a:gd name="connsiteY3" fmla="*/ 160430 h 160430"/>
                <a:gd name="connsiteX4" fmla="*/ 125710 w 125710"/>
                <a:gd name="connsiteY4" fmla="*/ 160430 h 160430"/>
                <a:gd name="connsiteX5" fmla="*/ 125710 w 125710"/>
                <a:gd name="connsiteY5" fmla="*/ 44298 h 160430"/>
                <a:gd name="connsiteX6" fmla="*/ 113738 w 125710"/>
                <a:gd name="connsiteY6" fmla="*/ 29931 h 160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710" h="160430">
                  <a:moveTo>
                    <a:pt x="113738" y="29931"/>
                  </a:moveTo>
                  <a:lnTo>
                    <a:pt x="3592" y="0"/>
                  </a:lnTo>
                  <a:cubicBezTo>
                    <a:pt x="2394" y="0"/>
                    <a:pt x="1197" y="0"/>
                    <a:pt x="0" y="0"/>
                  </a:cubicBezTo>
                  <a:lnTo>
                    <a:pt x="0" y="160430"/>
                  </a:lnTo>
                  <a:lnTo>
                    <a:pt x="125710" y="160430"/>
                  </a:lnTo>
                  <a:lnTo>
                    <a:pt x="125710" y="44298"/>
                  </a:lnTo>
                  <a:cubicBezTo>
                    <a:pt x="124513" y="37114"/>
                    <a:pt x="120921" y="31128"/>
                    <a:pt x="113738" y="29931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3E7F35B-3109-5C01-C44B-506A456A6A8C}"/>
                </a:ext>
              </a:extLst>
            </p:cNvPr>
            <p:cNvSpPr/>
            <p:nvPr/>
          </p:nvSpPr>
          <p:spPr>
            <a:xfrm>
              <a:off x="11734101" y="296954"/>
              <a:ext cx="125710" cy="161627"/>
            </a:xfrm>
            <a:custGeom>
              <a:avLst/>
              <a:gdLst>
                <a:gd name="connsiteX0" fmla="*/ 1197 w 125710"/>
                <a:gd name="connsiteY0" fmla="*/ 9578 h 161627"/>
                <a:gd name="connsiteX1" fmla="*/ 16761 w 125710"/>
                <a:gd name="connsiteY1" fmla="*/ 64651 h 161627"/>
                <a:gd name="connsiteX2" fmla="*/ 118527 w 125710"/>
                <a:gd name="connsiteY2" fmla="*/ 159233 h 161627"/>
                <a:gd name="connsiteX3" fmla="*/ 125710 w 125710"/>
                <a:gd name="connsiteY3" fmla="*/ 161627 h 161627"/>
                <a:gd name="connsiteX4" fmla="*/ 125710 w 125710"/>
                <a:gd name="connsiteY4" fmla="*/ 0 h 161627"/>
                <a:gd name="connsiteX5" fmla="*/ 0 w 125710"/>
                <a:gd name="connsiteY5" fmla="*/ 0 h 161627"/>
                <a:gd name="connsiteX6" fmla="*/ 0 w 125710"/>
                <a:gd name="connsiteY6" fmla="*/ 9578 h 16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710" h="161627">
                  <a:moveTo>
                    <a:pt x="1197" y="9578"/>
                  </a:moveTo>
                  <a:cubicBezTo>
                    <a:pt x="1197" y="28734"/>
                    <a:pt x="5986" y="49087"/>
                    <a:pt x="16761" y="64651"/>
                  </a:cubicBezTo>
                  <a:cubicBezTo>
                    <a:pt x="33523" y="89793"/>
                    <a:pt x="64651" y="128105"/>
                    <a:pt x="118527" y="159233"/>
                  </a:cubicBezTo>
                  <a:cubicBezTo>
                    <a:pt x="120921" y="160430"/>
                    <a:pt x="123316" y="161627"/>
                    <a:pt x="125710" y="161627"/>
                  </a:cubicBezTo>
                  <a:lnTo>
                    <a:pt x="125710" y="0"/>
                  </a:lnTo>
                  <a:lnTo>
                    <a:pt x="0" y="0"/>
                  </a:lnTo>
                  <a:lnTo>
                    <a:pt x="0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</p:grpSp>
    </p:spTree>
    <p:extLst>
      <p:ext uri="{BB962C8B-B14F-4D97-AF65-F5344CB8AC3E}">
        <p14:creationId xmlns:p14="http://schemas.microsoft.com/office/powerpoint/2010/main" val="3168539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A1149-6EB5-6109-E6DF-8B4E99971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E1291-F08F-7A2B-68A1-EF20001C54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14849-0FC9-77A5-4403-5E3D2E1046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98BAB-AA25-1250-FAE0-90B227BD7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5F83-B59E-4F3E-9DB6-AE89D7DCD887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74A42F-FD84-C371-D2EB-9F6411068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D2933-97D9-E347-E0AD-9EC690F9B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8DC91-21DD-4D3E-9D18-2B54682D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349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18307F-90E5-D57F-524C-7A1EBC416A3B}"/>
              </a:ext>
            </a:extLst>
          </p:cNvPr>
          <p:cNvSpPr/>
          <p:nvPr userDrawn="1"/>
        </p:nvSpPr>
        <p:spPr>
          <a:xfrm>
            <a:off x="0" y="1"/>
            <a:ext cx="474542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60F63-3A3C-DE8A-6753-85D4F9A17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6257" y="1069545"/>
            <a:ext cx="6797104" cy="503170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05CDB-C168-E85A-FEF2-E00FC3D8A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7107-F895-4B10-8B60-DEB006E3E71F}" type="slidenum">
              <a:rPr lang="en-KE" smtClean="0"/>
              <a:t>‹#›</a:t>
            </a:fld>
            <a:endParaRPr lang="en-KE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C1A1BAA-33EC-57C5-093B-893966DC5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80000" y="288000"/>
            <a:ext cx="1855721" cy="5746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DFA370-3BD9-674C-68B5-BB9E10CC9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958" y="5319084"/>
            <a:ext cx="9229436" cy="64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38768996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18307F-90E5-D57F-524C-7A1EBC416A3B}"/>
              </a:ext>
            </a:extLst>
          </p:cNvPr>
          <p:cNvSpPr/>
          <p:nvPr userDrawn="1"/>
        </p:nvSpPr>
        <p:spPr>
          <a:xfrm>
            <a:off x="7445827" y="1"/>
            <a:ext cx="474542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60F63-3A3C-DE8A-6753-85D4F9A17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173" y="1069545"/>
            <a:ext cx="6797104" cy="503170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05CDB-C168-E85A-FEF2-E00FC3D8A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7107-F895-4B10-8B60-DEB006E3E71F}" type="slidenum">
              <a:rPr lang="en-KE" smtClean="0"/>
              <a:t>‹#›</a:t>
            </a:fld>
            <a:endParaRPr lang="en-K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DFA370-3BD9-674C-68B5-BB9E10CC9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650" y="5319084"/>
            <a:ext cx="9229436" cy="64800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KE"/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DBBFDA10-86D4-7125-0CA1-F6AC0A5808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575" y="0"/>
            <a:ext cx="2514425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177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4590500-5B2D-5CC4-A4D2-117E66C3C9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3150" y="-1"/>
            <a:ext cx="12192000" cy="6858000"/>
          </a:xfrm>
          <a:prstGeom prst="rect">
            <a:avLst/>
          </a:prstGeom>
          <a:solidFill>
            <a:srgbClr val="292B4D">
              <a:alpha val="83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1CAAFC-FBB0-EAF8-D158-5E082AAA8B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50075" y="1786390"/>
            <a:ext cx="8091849" cy="87787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You!</a:t>
            </a:r>
            <a:endParaRPr lang="en-KE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653DA05-EA49-CC6B-E84E-BFFD5608F674}"/>
              </a:ext>
            </a:extLst>
          </p:cNvPr>
          <p:cNvSpPr txBox="1">
            <a:spLocks/>
          </p:cNvSpPr>
          <p:nvPr userDrawn="1"/>
        </p:nvSpPr>
        <p:spPr>
          <a:xfrm>
            <a:off x="1894098" y="5731340"/>
            <a:ext cx="8403804" cy="815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cap="none" spc="0">
                <a:solidFill>
                  <a:schemeClr val="bg1"/>
                </a:solidFill>
                <a:latin typeface="Museo Sans Cyrl 700"/>
                <a:cs typeface="Museo Sans Cyrl 700"/>
              </a:rPr>
              <a:t>Actuaries </a:t>
            </a:r>
            <a:r>
              <a:rPr lang="en-US" sz="1600" cap="none" spc="0">
                <a:solidFill>
                  <a:srgbClr val="50B848"/>
                </a:solidFill>
                <a:latin typeface="Museo Sans Cyrl 700"/>
                <a:cs typeface="Museo Sans Cyrl 700"/>
              </a:rPr>
              <a:t>|</a:t>
            </a:r>
            <a:r>
              <a:rPr lang="en-US" sz="1600" cap="none" spc="0">
                <a:solidFill>
                  <a:schemeClr val="bg1"/>
                </a:solidFill>
                <a:latin typeface="Museo Sans Cyrl 700"/>
                <a:cs typeface="Museo Sans Cyrl 700"/>
              </a:rPr>
              <a:t> Administrators </a:t>
            </a:r>
            <a:r>
              <a:rPr lang="en-US" sz="1600" cap="none" spc="0">
                <a:solidFill>
                  <a:srgbClr val="50B848"/>
                </a:solidFill>
                <a:latin typeface="Museo Sans Cyrl 700"/>
                <a:cs typeface="Museo Sans Cyrl 700"/>
              </a:rPr>
              <a:t>|</a:t>
            </a:r>
            <a:r>
              <a:rPr lang="en-US" sz="1600" cap="none" spc="0">
                <a:solidFill>
                  <a:schemeClr val="bg1"/>
                </a:solidFill>
                <a:latin typeface="Museo Sans Cyrl 700"/>
                <a:cs typeface="Museo Sans Cyrl 700"/>
              </a:rPr>
              <a:t> Consultants </a:t>
            </a:r>
            <a:r>
              <a:rPr lang="en-US" sz="1600" cap="none" spc="0">
                <a:solidFill>
                  <a:srgbClr val="50B848"/>
                </a:solidFill>
                <a:latin typeface="Museo Sans Cyrl 700"/>
                <a:cs typeface="Museo Sans Cyrl 700"/>
              </a:rPr>
              <a:t>|</a:t>
            </a:r>
            <a:r>
              <a:rPr lang="en-US" sz="1600" cap="none" spc="0">
                <a:solidFill>
                  <a:schemeClr val="bg1"/>
                </a:solidFill>
                <a:latin typeface="Museo Sans Cyrl 700"/>
                <a:cs typeface="Museo Sans Cyrl 700"/>
              </a:rPr>
              <a:t> Insurance Brokers </a:t>
            </a:r>
            <a:r>
              <a:rPr lang="en-US" sz="1600" cap="none" spc="0">
                <a:solidFill>
                  <a:srgbClr val="50B848"/>
                </a:solidFill>
                <a:latin typeface="Museo Sans Cyrl 700"/>
                <a:cs typeface="Museo Sans Cyrl 700"/>
              </a:rPr>
              <a:t>|</a:t>
            </a:r>
            <a:r>
              <a:rPr lang="en-US" sz="1600" cap="none" spc="0">
                <a:solidFill>
                  <a:schemeClr val="bg1"/>
                </a:solidFill>
                <a:latin typeface="Museo Sans Cyrl 700"/>
                <a:cs typeface="Museo Sans Cyrl 700"/>
              </a:rPr>
              <a:t> Reinsurance Brokers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825B58-5F8B-1670-3E19-1668AD7F9E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09" r="37306"/>
          <a:stretch/>
        </p:blipFill>
        <p:spPr>
          <a:xfrm>
            <a:off x="3180108" y="3429000"/>
            <a:ext cx="5831785" cy="252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248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4590500-5B2D-5CC4-A4D2-117E66C3C9B1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2B4D">
              <a:alpha val="9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1CAAFC-FBB0-EAF8-D158-5E082AAA8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0076" y="2159352"/>
            <a:ext cx="8091849" cy="756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rgbClr val="50B848"/>
                </a:solidFill>
                <a:latin typeface="Museo Sans Cyrl 7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A983FF-436E-97B4-1293-1D3ED4CCA0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0076" y="3168669"/>
            <a:ext cx="8091849" cy="5252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Museo Sans Cyrl 7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K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E61227-361F-7525-24BA-672AD088CB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2697" y="5824538"/>
            <a:ext cx="3746655" cy="311277"/>
          </a:xfrm>
        </p:spPr>
        <p:txBody>
          <a:bodyPr anchor="ctr">
            <a:noAutofit/>
          </a:bodyPr>
          <a:lstStyle>
            <a:lvl1pPr marL="0" indent="0" algn="r">
              <a:buNone/>
              <a:defRPr sz="1400">
                <a:solidFill>
                  <a:srgbClr val="50B848"/>
                </a:solidFill>
                <a:latin typeface="Museo Sans Cyrl 500" panose="02000000000000000000" pitchFamily="50" charset="0"/>
              </a:defRPr>
            </a:lvl1pPr>
          </a:lstStyle>
          <a:p>
            <a:pPr lvl="0"/>
            <a:r>
              <a:rPr lang="en-US"/>
              <a:t>Speaker’s Name</a:t>
            </a:r>
            <a:endParaRPr lang="en-KE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BFCE9A3-26D3-3982-CB93-0A35107151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42696" y="6206275"/>
            <a:ext cx="3746655" cy="311277"/>
          </a:xfrm>
        </p:spPr>
        <p:txBody>
          <a:bodyPr anchor="ctr">
            <a:noAutofit/>
          </a:bodyPr>
          <a:lstStyle>
            <a:lvl1pPr marL="0" indent="0" algn="r">
              <a:buNone/>
              <a:defRPr sz="1400" i="0">
                <a:solidFill>
                  <a:schemeClr val="bg1"/>
                </a:solidFill>
                <a:latin typeface="Museo Sans Cyrl 500" panose="02000000000000000000" pitchFamily="50" charset="0"/>
              </a:defRPr>
            </a:lvl1pPr>
          </a:lstStyle>
          <a:p>
            <a:pPr lvl="0"/>
            <a:r>
              <a:rPr lang="en-US"/>
              <a:t>Date/Month/Year</a:t>
            </a:r>
            <a:endParaRPr lang="en-KE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CA48BF09-1B46-D034-53BE-BA8E34BEBF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155" y="3960000"/>
            <a:ext cx="3901691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618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potted plant&#10;&#10;Description automatically generated">
            <a:extLst>
              <a:ext uri="{FF2B5EF4-FFF2-40B4-BE49-F238E27FC236}">
                <a16:creationId xmlns:a16="http://schemas.microsoft.com/office/drawing/2014/main" id="{B771691F-E008-4E7D-0F09-9F7059965D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9" y="-45530"/>
            <a:ext cx="4644897" cy="69192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590500-5B2D-5CC4-A4D2-117E66C3C9B1}"/>
              </a:ext>
            </a:extLst>
          </p:cNvPr>
          <p:cNvSpPr>
            <a:spLocks/>
          </p:cNvSpPr>
          <p:nvPr userDrawn="1"/>
        </p:nvSpPr>
        <p:spPr>
          <a:xfrm>
            <a:off x="-348343" y="-188064"/>
            <a:ext cx="12649200" cy="7204363"/>
          </a:xfrm>
          <a:prstGeom prst="rect">
            <a:avLst/>
          </a:prstGeom>
          <a:solidFill>
            <a:srgbClr val="50B848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E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1CAAFC-FBB0-EAF8-D158-5E082AAA8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0076" y="2159352"/>
            <a:ext cx="8091849" cy="756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Museo Sans Cyrl 7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A983FF-436E-97B4-1293-1D3ED4CCA0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0076" y="3168669"/>
            <a:ext cx="8091849" cy="5252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Museo Sans Cyrl 7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K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E61227-361F-7525-24BA-672AD088CB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2697" y="5824538"/>
            <a:ext cx="3746655" cy="311277"/>
          </a:xfrm>
        </p:spPr>
        <p:txBody>
          <a:bodyPr anchor="ctr">
            <a:no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  <a:latin typeface="Museo Sans Cyrl 500" panose="02000000000000000000" pitchFamily="50" charset="0"/>
              </a:defRPr>
            </a:lvl1pPr>
          </a:lstStyle>
          <a:p>
            <a:pPr lvl="0"/>
            <a:r>
              <a:rPr lang="en-US"/>
              <a:t>Speaker’s Name</a:t>
            </a:r>
            <a:endParaRPr lang="en-KE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BFCE9A3-26D3-3982-CB93-0A35107151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42696" y="6206275"/>
            <a:ext cx="3746655" cy="311277"/>
          </a:xfrm>
        </p:spPr>
        <p:txBody>
          <a:bodyPr anchor="ctr">
            <a:noAutofit/>
          </a:bodyPr>
          <a:lstStyle>
            <a:lvl1pPr marL="0" indent="0" algn="r">
              <a:buNone/>
              <a:defRPr sz="1400" i="0">
                <a:solidFill>
                  <a:schemeClr val="tx2"/>
                </a:solidFill>
                <a:latin typeface="Museo Sans Cyrl 500" panose="02000000000000000000" pitchFamily="50" charset="0"/>
              </a:defRPr>
            </a:lvl1pPr>
          </a:lstStyle>
          <a:p>
            <a:pPr lvl="0"/>
            <a:r>
              <a:rPr lang="en-US"/>
              <a:t>Date/Month/Year</a:t>
            </a:r>
            <a:endParaRPr lang="en-KE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E3E0C806-05B7-51C0-B2D6-511F0C32C4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154" y="3960000"/>
            <a:ext cx="3901692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96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3">
    <p:bg>
      <p:bgPr>
        <a:solidFill>
          <a:srgbClr val="292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CAAFC-FBB0-EAF8-D158-5E082AAA8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660092"/>
            <a:ext cx="5680760" cy="162590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000">
                <a:solidFill>
                  <a:srgbClr val="50B848"/>
                </a:solidFill>
                <a:latin typeface="Museo Sans Cyrl 7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A983FF-436E-97B4-1293-1D3ED4CCA0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1" y="2601107"/>
            <a:ext cx="5680760" cy="5252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Museo Sans Cyrl 7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K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E61227-361F-7525-24BA-672AD088CB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1" y="3487878"/>
            <a:ext cx="3746655" cy="311277"/>
          </a:xfrm>
        </p:spPr>
        <p:txBody>
          <a:bodyPr anchor="ctr">
            <a:noAutofit/>
          </a:bodyPr>
          <a:lstStyle>
            <a:lvl1pPr marL="0" indent="0" algn="l">
              <a:buNone/>
              <a:defRPr sz="1400">
                <a:solidFill>
                  <a:srgbClr val="50B848"/>
                </a:solidFill>
                <a:latin typeface="Museo Sans Cyrl 500" panose="02000000000000000000" pitchFamily="50" charset="0"/>
              </a:defRPr>
            </a:lvl1pPr>
          </a:lstStyle>
          <a:p>
            <a:pPr lvl="0"/>
            <a:r>
              <a:rPr lang="en-US"/>
              <a:t>Speaker’s Name</a:t>
            </a:r>
            <a:endParaRPr lang="en-KE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BFCE9A3-26D3-3982-CB93-0A35107151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3869615"/>
            <a:ext cx="3746655" cy="311277"/>
          </a:xfrm>
        </p:spPr>
        <p:txBody>
          <a:bodyPr anchor="ctr">
            <a:noAutofit/>
          </a:bodyPr>
          <a:lstStyle>
            <a:lvl1pPr marL="0" indent="0" algn="l">
              <a:buNone/>
              <a:defRPr sz="1400" i="0">
                <a:solidFill>
                  <a:schemeClr val="bg1"/>
                </a:solidFill>
                <a:latin typeface="Museo Sans Cyrl 500" panose="02000000000000000000" pitchFamily="50" charset="0"/>
              </a:defRPr>
            </a:lvl1pPr>
          </a:lstStyle>
          <a:p>
            <a:pPr lvl="0"/>
            <a:r>
              <a:rPr lang="en-US"/>
              <a:t>Date/Month/Year</a:t>
            </a:r>
            <a:endParaRPr lang="en-KE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CA48BF09-1B46-D034-53BE-BA8E34BEBF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4176000"/>
            <a:ext cx="3901691" cy="1620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34A839-9E2D-B525-244F-A3D746AB99D8}"/>
              </a:ext>
            </a:extLst>
          </p:cNvPr>
          <p:cNvCxnSpPr/>
          <p:nvPr userDrawn="1"/>
        </p:nvCxnSpPr>
        <p:spPr>
          <a:xfrm>
            <a:off x="720000" y="5800892"/>
            <a:ext cx="108000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B2720DD3-C012-4E4F-C6C3-7C38303EF3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159" y="660091"/>
            <a:ext cx="2674840" cy="287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042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4">
    <p:bg>
      <p:bgPr>
        <a:solidFill>
          <a:srgbClr val="50B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CAAFC-FBB0-EAF8-D158-5E082AAA8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660092"/>
            <a:ext cx="5680760" cy="162590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000">
                <a:solidFill>
                  <a:srgbClr val="292B4D"/>
                </a:solidFill>
                <a:latin typeface="Museo Sans Cyrl 7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A983FF-436E-97B4-1293-1D3ED4CCA0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1" y="2601107"/>
            <a:ext cx="5680760" cy="5252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Museo Sans Cyrl 7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K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E61227-361F-7525-24BA-672AD088CB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1" y="3487878"/>
            <a:ext cx="3746655" cy="311277"/>
          </a:xfrm>
        </p:spPr>
        <p:txBody>
          <a:bodyPr anchor="ctr">
            <a:noAutofit/>
          </a:bodyPr>
          <a:lstStyle>
            <a:lvl1pPr marL="0" indent="0" algn="l">
              <a:buNone/>
              <a:defRPr sz="1400">
                <a:solidFill>
                  <a:srgbClr val="292B4D"/>
                </a:solidFill>
                <a:latin typeface="Museo Sans Cyrl 500" panose="02000000000000000000" pitchFamily="50" charset="0"/>
              </a:defRPr>
            </a:lvl1pPr>
          </a:lstStyle>
          <a:p>
            <a:pPr lvl="0"/>
            <a:r>
              <a:rPr lang="en-US"/>
              <a:t>Speaker’s Name</a:t>
            </a:r>
            <a:endParaRPr lang="en-KE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BFCE9A3-26D3-3982-CB93-0A35107151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3869615"/>
            <a:ext cx="3746655" cy="311277"/>
          </a:xfrm>
        </p:spPr>
        <p:txBody>
          <a:bodyPr anchor="ctr">
            <a:noAutofit/>
          </a:bodyPr>
          <a:lstStyle>
            <a:lvl1pPr marL="0" indent="0" algn="l">
              <a:buNone/>
              <a:defRPr sz="1400" i="0">
                <a:solidFill>
                  <a:schemeClr val="bg1"/>
                </a:solidFill>
                <a:latin typeface="Museo Sans Cyrl 500" panose="02000000000000000000" pitchFamily="50" charset="0"/>
              </a:defRPr>
            </a:lvl1pPr>
          </a:lstStyle>
          <a:p>
            <a:pPr lvl="0"/>
            <a:r>
              <a:rPr lang="en-US"/>
              <a:t>Date/Month/Year</a:t>
            </a:r>
            <a:endParaRPr lang="en-KE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34A839-9E2D-B525-244F-A3D746AB99D8}"/>
              </a:ext>
            </a:extLst>
          </p:cNvPr>
          <p:cNvCxnSpPr/>
          <p:nvPr userDrawn="1"/>
        </p:nvCxnSpPr>
        <p:spPr>
          <a:xfrm>
            <a:off x="720000" y="5800892"/>
            <a:ext cx="10800000" cy="0"/>
          </a:xfrm>
          <a:prstGeom prst="line">
            <a:avLst/>
          </a:prstGeom>
          <a:ln w="63500">
            <a:solidFill>
              <a:srgbClr val="292B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B2720DD3-C012-4E4F-C6C3-7C38303EF3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159" y="660091"/>
            <a:ext cx="2674840" cy="2872643"/>
          </a:xfrm>
          <a:prstGeom prst="rect">
            <a:avLst/>
          </a:prstGeom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B07995B4-8D52-2A49-DBA7-499AB7B92F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4176000"/>
            <a:ext cx="3901692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334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5AD9E96-5258-C401-1366-EEE12A727AF1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437465" y="364684"/>
            <a:ext cx="11376822" cy="6152867"/>
          </a:xfrm>
          <a:custGeom>
            <a:avLst/>
            <a:gdLst>
              <a:gd name="connsiteX0" fmla="*/ 113738 w 125710"/>
              <a:gd name="connsiteY0" fmla="*/ 29931 h 160430"/>
              <a:gd name="connsiteX1" fmla="*/ 3592 w 125710"/>
              <a:gd name="connsiteY1" fmla="*/ 0 h 160430"/>
              <a:gd name="connsiteX2" fmla="*/ 0 w 125710"/>
              <a:gd name="connsiteY2" fmla="*/ 0 h 160430"/>
              <a:gd name="connsiteX3" fmla="*/ 0 w 125710"/>
              <a:gd name="connsiteY3" fmla="*/ 160430 h 160430"/>
              <a:gd name="connsiteX4" fmla="*/ 125710 w 125710"/>
              <a:gd name="connsiteY4" fmla="*/ 160430 h 160430"/>
              <a:gd name="connsiteX5" fmla="*/ 125710 w 125710"/>
              <a:gd name="connsiteY5" fmla="*/ 44298 h 160430"/>
              <a:gd name="connsiteX6" fmla="*/ 113738 w 125710"/>
              <a:gd name="connsiteY6" fmla="*/ 29931 h 16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710" h="160430">
                <a:moveTo>
                  <a:pt x="113738" y="29931"/>
                </a:moveTo>
                <a:lnTo>
                  <a:pt x="3592" y="0"/>
                </a:lnTo>
                <a:cubicBezTo>
                  <a:pt x="2394" y="0"/>
                  <a:pt x="1197" y="0"/>
                  <a:pt x="0" y="0"/>
                </a:cubicBezTo>
                <a:lnTo>
                  <a:pt x="0" y="160430"/>
                </a:lnTo>
                <a:lnTo>
                  <a:pt x="125710" y="160430"/>
                </a:lnTo>
                <a:lnTo>
                  <a:pt x="125710" y="44298"/>
                </a:lnTo>
                <a:cubicBezTo>
                  <a:pt x="124513" y="37114"/>
                  <a:pt x="120921" y="31128"/>
                  <a:pt x="113738" y="29931"/>
                </a:cubicBezTo>
              </a:path>
            </a:pathLst>
          </a:custGeom>
          <a:solidFill>
            <a:srgbClr val="292B4D"/>
          </a:solidFill>
          <a:ln w="11922" cap="flat">
            <a:noFill/>
            <a:prstDash val="solid"/>
            <a:miter/>
          </a:ln>
        </p:spPr>
        <p:txBody>
          <a:bodyPr rtlCol="0" anchor="ctr"/>
          <a:lstStyle/>
          <a:p>
            <a:endParaRPr lang="en-K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1CAAFC-FBB0-EAF8-D158-5E082AAA8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0076" y="2159352"/>
            <a:ext cx="8091849" cy="756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chemeClr val="accent2"/>
                </a:solidFill>
                <a:latin typeface="Museo Sans Cyrl 7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A983FF-436E-97B4-1293-1D3ED4CCA0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0076" y="3168669"/>
            <a:ext cx="8091849" cy="5252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Museo Sans Cyrl 7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K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E61227-361F-7525-24BA-672AD088CB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2697" y="5824538"/>
            <a:ext cx="3746655" cy="311277"/>
          </a:xfrm>
        </p:spPr>
        <p:txBody>
          <a:bodyPr anchor="ctr">
            <a:no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  <a:latin typeface="Museo Sans Cyrl 500" panose="02000000000000000000" pitchFamily="50" charset="0"/>
              </a:defRPr>
            </a:lvl1pPr>
          </a:lstStyle>
          <a:p>
            <a:pPr lvl="0"/>
            <a:r>
              <a:rPr lang="en-US"/>
              <a:t>Speaker’s Name</a:t>
            </a:r>
            <a:endParaRPr lang="en-KE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BFCE9A3-26D3-3982-CB93-0A35107151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42696" y="6206275"/>
            <a:ext cx="3746655" cy="311277"/>
          </a:xfrm>
        </p:spPr>
        <p:txBody>
          <a:bodyPr anchor="ctr">
            <a:noAutofit/>
          </a:bodyPr>
          <a:lstStyle>
            <a:lvl1pPr marL="0" indent="0" algn="r">
              <a:buNone/>
              <a:defRPr sz="1400" i="0">
                <a:solidFill>
                  <a:schemeClr val="tx2"/>
                </a:solidFill>
                <a:latin typeface="Museo Sans Cyrl 500" panose="02000000000000000000" pitchFamily="50" charset="0"/>
              </a:defRPr>
            </a:lvl1pPr>
          </a:lstStyle>
          <a:p>
            <a:pPr lvl="0"/>
            <a:r>
              <a:rPr lang="en-US"/>
              <a:t>Date/Month/Year</a:t>
            </a:r>
            <a:endParaRPr lang="en-KE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D2BDA04D-60E9-75FC-2B00-52EC4884FD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155" y="3960000"/>
            <a:ext cx="3901691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432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5AD9E96-5258-C401-1366-EEE12A727AF1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437464" y="360217"/>
            <a:ext cx="6755719" cy="6157331"/>
          </a:xfrm>
          <a:custGeom>
            <a:avLst/>
            <a:gdLst>
              <a:gd name="connsiteX0" fmla="*/ 113738 w 125710"/>
              <a:gd name="connsiteY0" fmla="*/ 29931 h 160430"/>
              <a:gd name="connsiteX1" fmla="*/ 3592 w 125710"/>
              <a:gd name="connsiteY1" fmla="*/ 0 h 160430"/>
              <a:gd name="connsiteX2" fmla="*/ 0 w 125710"/>
              <a:gd name="connsiteY2" fmla="*/ 0 h 160430"/>
              <a:gd name="connsiteX3" fmla="*/ 0 w 125710"/>
              <a:gd name="connsiteY3" fmla="*/ 160430 h 160430"/>
              <a:gd name="connsiteX4" fmla="*/ 125710 w 125710"/>
              <a:gd name="connsiteY4" fmla="*/ 160430 h 160430"/>
              <a:gd name="connsiteX5" fmla="*/ 125710 w 125710"/>
              <a:gd name="connsiteY5" fmla="*/ 44298 h 160430"/>
              <a:gd name="connsiteX6" fmla="*/ 113738 w 125710"/>
              <a:gd name="connsiteY6" fmla="*/ 29931 h 16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710" h="160430">
                <a:moveTo>
                  <a:pt x="113738" y="29931"/>
                </a:moveTo>
                <a:lnTo>
                  <a:pt x="3592" y="0"/>
                </a:lnTo>
                <a:cubicBezTo>
                  <a:pt x="2394" y="0"/>
                  <a:pt x="1197" y="0"/>
                  <a:pt x="0" y="0"/>
                </a:cubicBezTo>
                <a:lnTo>
                  <a:pt x="0" y="160430"/>
                </a:lnTo>
                <a:lnTo>
                  <a:pt x="125710" y="160430"/>
                </a:lnTo>
                <a:lnTo>
                  <a:pt x="125710" y="44298"/>
                </a:lnTo>
                <a:cubicBezTo>
                  <a:pt x="124513" y="37114"/>
                  <a:pt x="120921" y="31128"/>
                  <a:pt x="113738" y="29931"/>
                </a:cubicBezTo>
              </a:path>
            </a:pathLst>
          </a:custGeom>
          <a:solidFill>
            <a:srgbClr val="292B4D"/>
          </a:solidFill>
          <a:ln w="11922" cap="flat">
            <a:noFill/>
            <a:prstDash val="solid"/>
            <a:miter/>
          </a:ln>
        </p:spPr>
        <p:txBody>
          <a:bodyPr rtlCol="0" anchor="ctr"/>
          <a:lstStyle/>
          <a:p>
            <a:endParaRPr lang="en-K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1CAAFC-FBB0-EAF8-D158-5E082AAA8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9436" y="934075"/>
            <a:ext cx="6141626" cy="126237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chemeClr val="accent2"/>
                </a:solidFill>
                <a:latin typeface="Museo Sans Cyrl 7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A983FF-436E-97B4-1293-1D3ED4CCA0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9436" y="2574085"/>
            <a:ext cx="6141626" cy="5252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Museo Sans Cyrl 7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K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E61227-361F-7525-24BA-672AD088CB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2697" y="5824538"/>
            <a:ext cx="3746655" cy="311277"/>
          </a:xfrm>
        </p:spPr>
        <p:txBody>
          <a:bodyPr anchor="ctr">
            <a:no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  <a:latin typeface="Museo Sans Cyrl 500" panose="02000000000000000000" pitchFamily="50" charset="0"/>
              </a:defRPr>
            </a:lvl1pPr>
          </a:lstStyle>
          <a:p>
            <a:pPr lvl="0"/>
            <a:r>
              <a:rPr lang="en-US"/>
              <a:t>Speaker’s Name</a:t>
            </a:r>
            <a:endParaRPr lang="en-KE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BFCE9A3-26D3-3982-CB93-0A35107151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42696" y="6206275"/>
            <a:ext cx="3746655" cy="311277"/>
          </a:xfrm>
        </p:spPr>
        <p:txBody>
          <a:bodyPr anchor="ctr">
            <a:noAutofit/>
          </a:bodyPr>
          <a:lstStyle>
            <a:lvl1pPr marL="0" indent="0" algn="r">
              <a:buNone/>
              <a:defRPr sz="1400" i="0">
                <a:solidFill>
                  <a:schemeClr val="tx2"/>
                </a:solidFill>
                <a:latin typeface="Museo Sans Cyrl 500" panose="02000000000000000000" pitchFamily="50" charset="0"/>
              </a:defRPr>
            </a:lvl1pPr>
          </a:lstStyle>
          <a:p>
            <a:pPr lvl="0"/>
            <a:r>
              <a:rPr lang="en-US"/>
              <a:t>Date/Month/Year</a:t>
            </a:r>
            <a:endParaRPr lang="en-KE"/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5510451B-3C67-1FA8-52FA-615CC8A19A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477" y="3960000"/>
            <a:ext cx="3901691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204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CAAFC-FBB0-EAF8-D158-5E082AAA8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7934" y="1395167"/>
            <a:ext cx="5487787" cy="165441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Museo Sans Cyrl 7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A983FF-436E-97B4-1293-1D3ED4CCA0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7934" y="3308573"/>
            <a:ext cx="5487787" cy="8414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>
                <a:solidFill>
                  <a:schemeClr val="tx2"/>
                </a:solidFill>
                <a:latin typeface="Museo Sans Cyrl 7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K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E61227-361F-7525-24BA-672AD088CB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89066" y="5758550"/>
            <a:ext cx="3746655" cy="311277"/>
          </a:xfrm>
        </p:spPr>
        <p:txBody>
          <a:bodyPr anchor="ctr">
            <a:no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  <a:latin typeface="Museo Sans Cyrl 500" panose="02000000000000000000" pitchFamily="50" charset="0"/>
              </a:defRPr>
            </a:lvl1pPr>
          </a:lstStyle>
          <a:p>
            <a:pPr lvl="0"/>
            <a:r>
              <a:rPr lang="en-US"/>
              <a:t>Speaker’s Name</a:t>
            </a:r>
            <a:endParaRPr lang="en-KE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BFCE9A3-26D3-3982-CB93-0A35107151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89066" y="6233880"/>
            <a:ext cx="3746655" cy="311277"/>
          </a:xfrm>
        </p:spPr>
        <p:txBody>
          <a:bodyPr anchor="ctr">
            <a:noAutofit/>
          </a:bodyPr>
          <a:lstStyle>
            <a:lvl1pPr marL="0" indent="0" algn="r">
              <a:buNone/>
              <a:defRPr sz="1400" i="0">
                <a:solidFill>
                  <a:schemeClr val="tx2"/>
                </a:solidFill>
                <a:latin typeface="Museo Sans Cyrl 500" panose="02000000000000000000" pitchFamily="50" charset="0"/>
              </a:defRPr>
            </a:lvl1pPr>
          </a:lstStyle>
          <a:p>
            <a:pPr lvl="0"/>
            <a:r>
              <a:rPr lang="en-US"/>
              <a:t>Date/Month/Year</a:t>
            </a:r>
            <a:endParaRPr lang="en-KE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5E3131E-8132-A88E-DF3F-C8867EF50D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80000" y="288000"/>
            <a:ext cx="1855721" cy="57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57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B175A-A573-3444-8099-03085FC6A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5F2BC-64CA-1B2E-2336-B22484FA8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DB5232-7E93-2BE4-593C-1CF0AA2A64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DC2079-9904-EE8E-359D-48C6EDD04D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782CEC-ED2A-97C2-BC68-AEDCB24990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438334-EACE-BDBE-E03C-418D43F3D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5F83-B59E-4F3E-9DB6-AE89D7DCD887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4F89D9-1633-FBB1-2F62-AB016BD2F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615832-1B66-677D-C7D5-8FCD0F96B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8DC91-21DD-4D3E-9D18-2B54682D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489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58FEAE-DCCA-819A-81C8-A492F58B16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8C6B9-ACB2-E0AE-F819-F7C507F7F2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F17107-F895-4B10-8B60-DEB006E3E71F}" type="slidenum">
              <a:rPr lang="en-KE" smtClean="0"/>
              <a:pPr/>
              <a:t>‹#›</a:t>
            </a:fld>
            <a:endParaRPr lang="en-K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664C80-E846-25D5-3BBC-83CCFF7300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D4EB5E9-17EF-E356-C364-B9FCBA88EB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50076" y="3051000"/>
            <a:ext cx="8091849" cy="756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200">
                <a:solidFill>
                  <a:srgbClr val="50B848"/>
                </a:solidFill>
                <a:latin typeface="Museo Sans Cyrl 700" panose="02000000000000000000" pitchFamily="50" charset="0"/>
              </a:defRPr>
            </a:lvl1pPr>
          </a:lstStyle>
          <a:p>
            <a:r>
              <a:rPr lang="en-US"/>
              <a:t>Enter Section Title</a:t>
            </a:r>
            <a:endParaRPr lang="en-KE"/>
          </a:p>
        </p:txBody>
      </p:sp>
      <p:grpSp>
        <p:nvGrpSpPr>
          <p:cNvPr id="7" name="Graphic 5">
            <a:extLst>
              <a:ext uri="{FF2B5EF4-FFF2-40B4-BE49-F238E27FC236}">
                <a16:creationId xmlns:a16="http://schemas.microsoft.com/office/drawing/2014/main" id="{A2ACE468-FBBA-001D-0470-E90EFA938FDF}"/>
              </a:ext>
            </a:extLst>
          </p:cNvPr>
          <p:cNvGrpSpPr/>
          <p:nvPr userDrawn="1"/>
        </p:nvGrpSpPr>
        <p:grpSpPr>
          <a:xfrm>
            <a:off x="5166344" y="5358764"/>
            <a:ext cx="1859312" cy="579463"/>
            <a:chOff x="10127406" y="136524"/>
            <a:chExt cx="1859312" cy="57946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50B3A8-C7F5-8BB7-9402-315BA27F7DC9}"/>
                </a:ext>
              </a:extLst>
            </p:cNvPr>
            <p:cNvSpPr/>
            <p:nvPr/>
          </p:nvSpPr>
          <p:spPr>
            <a:xfrm>
              <a:off x="10691305" y="620208"/>
              <a:ext cx="53875" cy="74228"/>
            </a:xfrm>
            <a:custGeom>
              <a:avLst/>
              <a:gdLst>
                <a:gd name="connsiteX0" fmla="*/ 7183 w 53875"/>
                <a:gd name="connsiteY0" fmla="*/ 5986 h 74228"/>
                <a:gd name="connsiteX1" fmla="*/ 0 w 53875"/>
                <a:gd name="connsiteY1" fmla="*/ 5986 h 74228"/>
                <a:gd name="connsiteX2" fmla="*/ 0 w 53875"/>
                <a:gd name="connsiteY2" fmla="*/ 0 h 74228"/>
                <a:gd name="connsiteX3" fmla="*/ 31128 w 53875"/>
                <a:gd name="connsiteY3" fmla="*/ 0 h 74228"/>
                <a:gd name="connsiteX4" fmla="*/ 53876 w 53875"/>
                <a:gd name="connsiteY4" fmla="*/ 22748 h 74228"/>
                <a:gd name="connsiteX5" fmla="*/ 31128 w 53875"/>
                <a:gd name="connsiteY5" fmla="*/ 45495 h 74228"/>
                <a:gd name="connsiteX6" fmla="*/ 14367 w 53875"/>
                <a:gd name="connsiteY6" fmla="*/ 45495 h 74228"/>
                <a:gd name="connsiteX7" fmla="*/ 14367 w 53875"/>
                <a:gd name="connsiteY7" fmla="*/ 74229 h 74228"/>
                <a:gd name="connsiteX8" fmla="*/ 7183 w 53875"/>
                <a:gd name="connsiteY8" fmla="*/ 74229 h 74228"/>
                <a:gd name="connsiteX9" fmla="*/ 7183 w 53875"/>
                <a:gd name="connsiteY9" fmla="*/ 5986 h 74228"/>
                <a:gd name="connsiteX10" fmla="*/ 31128 w 53875"/>
                <a:gd name="connsiteY10" fmla="*/ 38312 h 74228"/>
                <a:gd name="connsiteX11" fmla="*/ 47890 w 53875"/>
                <a:gd name="connsiteY11" fmla="*/ 21550 h 74228"/>
                <a:gd name="connsiteX12" fmla="*/ 31128 w 53875"/>
                <a:gd name="connsiteY12" fmla="*/ 5986 h 74228"/>
                <a:gd name="connsiteX13" fmla="*/ 14367 w 53875"/>
                <a:gd name="connsiteY13" fmla="*/ 5986 h 74228"/>
                <a:gd name="connsiteX14" fmla="*/ 14367 w 53875"/>
                <a:gd name="connsiteY14" fmla="*/ 38312 h 74228"/>
                <a:gd name="connsiteX15" fmla="*/ 31128 w 53875"/>
                <a:gd name="connsiteY15" fmla="*/ 38312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3875" h="74228">
                  <a:moveTo>
                    <a:pt x="7183" y="5986"/>
                  </a:moveTo>
                  <a:lnTo>
                    <a:pt x="0" y="5986"/>
                  </a:lnTo>
                  <a:lnTo>
                    <a:pt x="0" y="0"/>
                  </a:lnTo>
                  <a:lnTo>
                    <a:pt x="31128" y="0"/>
                  </a:lnTo>
                  <a:cubicBezTo>
                    <a:pt x="44298" y="0"/>
                    <a:pt x="53876" y="8381"/>
                    <a:pt x="53876" y="22748"/>
                  </a:cubicBezTo>
                  <a:cubicBezTo>
                    <a:pt x="53876" y="37114"/>
                    <a:pt x="44298" y="45495"/>
                    <a:pt x="31128" y="45495"/>
                  </a:cubicBezTo>
                  <a:lnTo>
                    <a:pt x="14367" y="45495"/>
                  </a:lnTo>
                  <a:lnTo>
                    <a:pt x="14367" y="74229"/>
                  </a:lnTo>
                  <a:lnTo>
                    <a:pt x="7183" y="74229"/>
                  </a:lnTo>
                  <a:lnTo>
                    <a:pt x="7183" y="5986"/>
                  </a:lnTo>
                  <a:close/>
                  <a:moveTo>
                    <a:pt x="31128" y="38312"/>
                  </a:moveTo>
                  <a:cubicBezTo>
                    <a:pt x="40706" y="38312"/>
                    <a:pt x="47890" y="32325"/>
                    <a:pt x="47890" y="21550"/>
                  </a:cubicBezTo>
                  <a:cubicBezTo>
                    <a:pt x="47890" y="11972"/>
                    <a:pt x="41903" y="5986"/>
                    <a:pt x="31128" y="5986"/>
                  </a:cubicBezTo>
                  <a:lnTo>
                    <a:pt x="14367" y="5986"/>
                  </a:lnTo>
                  <a:lnTo>
                    <a:pt x="14367" y="38312"/>
                  </a:lnTo>
                  <a:lnTo>
                    <a:pt x="31128" y="38312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6ECD9B4-F6EB-4BD5-180C-9DF592BC7294}"/>
                </a:ext>
              </a:extLst>
            </p:cNvPr>
            <p:cNvSpPr/>
            <p:nvPr/>
          </p:nvSpPr>
          <p:spPr>
            <a:xfrm>
              <a:off x="10752289" y="639364"/>
              <a:ext cx="56345" cy="56270"/>
            </a:xfrm>
            <a:custGeom>
              <a:avLst/>
              <a:gdLst>
                <a:gd name="connsiteX0" fmla="*/ 27612 w 56345"/>
                <a:gd name="connsiteY0" fmla="*/ 0 h 56270"/>
                <a:gd name="connsiteX1" fmla="*/ 56346 w 56345"/>
                <a:gd name="connsiteY1" fmla="*/ 27537 h 56270"/>
                <a:gd name="connsiteX2" fmla="*/ 28809 w 56345"/>
                <a:gd name="connsiteY2" fmla="*/ 56270 h 56270"/>
                <a:gd name="connsiteX3" fmla="*/ 76 w 56345"/>
                <a:gd name="connsiteY3" fmla="*/ 27537 h 56270"/>
                <a:gd name="connsiteX4" fmla="*/ 27612 w 56345"/>
                <a:gd name="connsiteY4" fmla="*/ 0 h 56270"/>
                <a:gd name="connsiteX5" fmla="*/ 27612 w 56345"/>
                <a:gd name="connsiteY5" fmla="*/ 49087 h 56270"/>
                <a:gd name="connsiteX6" fmla="*/ 47965 w 56345"/>
                <a:gd name="connsiteY6" fmla="*/ 27537 h 56270"/>
                <a:gd name="connsiteX7" fmla="*/ 27612 w 56345"/>
                <a:gd name="connsiteY7" fmla="*/ 5986 h 56270"/>
                <a:gd name="connsiteX8" fmla="*/ 7259 w 56345"/>
                <a:gd name="connsiteY8" fmla="*/ 27537 h 56270"/>
                <a:gd name="connsiteX9" fmla="*/ 27612 w 56345"/>
                <a:gd name="connsiteY9" fmla="*/ 49087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345" h="56270">
                  <a:moveTo>
                    <a:pt x="27612" y="0"/>
                  </a:moveTo>
                  <a:cubicBezTo>
                    <a:pt x="43176" y="0"/>
                    <a:pt x="56346" y="11972"/>
                    <a:pt x="56346" y="27537"/>
                  </a:cubicBezTo>
                  <a:cubicBezTo>
                    <a:pt x="56346" y="43101"/>
                    <a:pt x="43176" y="56270"/>
                    <a:pt x="28809" y="56270"/>
                  </a:cubicBezTo>
                  <a:cubicBezTo>
                    <a:pt x="13245" y="56270"/>
                    <a:pt x="76" y="44298"/>
                    <a:pt x="76" y="27537"/>
                  </a:cubicBezTo>
                  <a:cubicBezTo>
                    <a:pt x="-1122" y="11972"/>
                    <a:pt x="12048" y="0"/>
                    <a:pt x="27612" y="0"/>
                  </a:cubicBezTo>
                  <a:moveTo>
                    <a:pt x="27612" y="49087"/>
                  </a:moveTo>
                  <a:cubicBezTo>
                    <a:pt x="38387" y="49087"/>
                    <a:pt x="47965" y="39509"/>
                    <a:pt x="47965" y="27537"/>
                  </a:cubicBezTo>
                  <a:cubicBezTo>
                    <a:pt x="47965" y="15564"/>
                    <a:pt x="38387" y="5986"/>
                    <a:pt x="27612" y="5986"/>
                  </a:cubicBezTo>
                  <a:cubicBezTo>
                    <a:pt x="15640" y="5986"/>
                    <a:pt x="7259" y="15564"/>
                    <a:pt x="7259" y="27537"/>
                  </a:cubicBezTo>
                  <a:cubicBezTo>
                    <a:pt x="7259" y="39509"/>
                    <a:pt x="15640" y="49087"/>
                    <a:pt x="27612" y="49087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E15EA47-7504-1BEB-3406-51583911DFA9}"/>
                </a:ext>
              </a:extLst>
            </p:cNvPr>
            <p:cNvSpPr/>
            <p:nvPr/>
          </p:nvSpPr>
          <p:spPr>
            <a:xfrm>
              <a:off x="10813424" y="640561"/>
              <a:ext cx="83806" cy="53875"/>
            </a:xfrm>
            <a:custGeom>
              <a:avLst/>
              <a:gdLst>
                <a:gd name="connsiteX0" fmla="*/ 4789 w 83806"/>
                <a:gd name="connsiteY0" fmla="*/ 8381 h 53875"/>
                <a:gd name="connsiteX1" fmla="*/ 1197 w 83806"/>
                <a:gd name="connsiteY1" fmla="*/ 5986 h 53875"/>
                <a:gd name="connsiteX2" fmla="*/ 0 w 83806"/>
                <a:gd name="connsiteY2" fmla="*/ 5986 h 53875"/>
                <a:gd name="connsiteX3" fmla="*/ 0 w 83806"/>
                <a:gd name="connsiteY3" fmla="*/ 0 h 53875"/>
                <a:gd name="connsiteX4" fmla="*/ 3592 w 83806"/>
                <a:gd name="connsiteY4" fmla="*/ 0 h 53875"/>
                <a:gd name="connsiteX5" fmla="*/ 11972 w 83806"/>
                <a:gd name="connsiteY5" fmla="*/ 5986 h 53875"/>
                <a:gd name="connsiteX6" fmla="*/ 22748 w 83806"/>
                <a:gd name="connsiteY6" fmla="*/ 39509 h 53875"/>
                <a:gd name="connsiteX7" fmla="*/ 23945 w 83806"/>
                <a:gd name="connsiteY7" fmla="*/ 45495 h 53875"/>
                <a:gd name="connsiteX8" fmla="*/ 23945 w 83806"/>
                <a:gd name="connsiteY8" fmla="*/ 45495 h 53875"/>
                <a:gd name="connsiteX9" fmla="*/ 25142 w 83806"/>
                <a:gd name="connsiteY9" fmla="*/ 39509 h 53875"/>
                <a:gd name="connsiteX10" fmla="*/ 38312 w 83806"/>
                <a:gd name="connsiteY10" fmla="*/ 0 h 53875"/>
                <a:gd name="connsiteX11" fmla="*/ 45495 w 83806"/>
                <a:gd name="connsiteY11" fmla="*/ 0 h 53875"/>
                <a:gd name="connsiteX12" fmla="*/ 58665 w 83806"/>
                <a:gd name="connsiteY12" fmla="*/ 39509 h 53875"/>
                <a:gd name="connsiteX13" fmla="*/ 59862 w 83806"/>
                <a:gd name="connsiteY13" fmla="*/ 45495 h 53875"/>
                <a:gd name="connsiteX14" fmla="*/ 59862 w 83806"/>
                <a:gd name="connsiteY14" fmla="*/ 45495 h 53875"/>
                <a:gd name="connsiteX15" fmla="*/ 61059 w 83806"/>
                <a:gd name="connsiteY15" fmla="*/ 39509 h 53875"/>
                <a:gd name="connsiteX16" fmla="*/ 71834 w 83806"/>
                <a:gd name="connsiteY16" fmla="*/ 5986 h 53875"/>
                <a:gd name="connsiteX17" fmla="*/ 80215 w 83806"/>
                <a:gd name="connsiteY17" fmla="*/ 0 h 53875"/>
                <a:gd name="connsiteX18" fmla="*/ 83807 w 83806"/>
                <a:gd name="connsiteY18" fmla="*/ 0 h 53875"/>
                <a:gd name="connsiteX19" fmla="*/ 83807 w 83806"/>
                <a:gd name="connsiteY19" fmla="*/ 5986 h 53875"/>
                <a:gd name="connsiteX20" fmla="*/ 82609 w 83806"/>
                <a:gd name="connsiteY20" fmla="*/ 5986 h 53875"/>
                <a:gd name="connsiteX21" fmla="*/ 79018 w 83806"/>
                <a:gd name="connsiteY21" fmla="*/ 8381 h 53875"/>
                <a:gd name="connsiteX22" fmla="*/ 63454 w 83806"/>
                <a:gd name="connsiteY22" fmla="*/ 52679 h 53875"/>
                <a:gd name="connsiteX23" fmla="*/ 55073 w 83806"/>
                <a:gd name="connsiteY23" fmla="*/ 52679 h 53875"/>
                <a:gd name="connsiteX24" fmla="*/ 44298 w 83806"/>
                <a:gd name="connsiteY24" fmla="*/ 15564 h 53875"/>
                <a:gd name="connsiteX25" fmla="*/ 43101 w 83806"/>
                <a:gd name="connsiteY25" fmla="*/ 9578 h 53875"/>
                <a:gd name="connsiteX26" fmla="*/ 43101 w 83806"/>
                <a:gd name="connsiteY26" fmla="*/ 9578 h 53875"/>
                <a:gd name="connsiteX27" fmla="*/ 41903 w 83806"/>
                <a:gd name="connsiteY27" fmla="*/ 15564 h 53875"/>
                <a:gd name="connsiteX28" fmla="*/ 28734 w 83806"/>
                <a:gd name="connsiteY28" fmla="*/ 53876 h 53875"/>
                <a:gd name="connsiteX29" fmla="*/ 20353 w 83806"/>
                <a:gd name="connsiteY29" fmla="*/ 53876 h 53875"/>
                <a:gd name="connsiteX30" fmla="*/ 4789 w 83806"/>
                <a:gd name="connsiteY30" fmla="*/ 8381 h 5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3806" h="53875">
                  <a:moveTo>
                    <a:pt x="4789" y="8381"/>
                  </a:moveTo>
                  <a:cubicBezTo>
                    <a:pt x="3592" y="5986"/>
                    <a:pt x="2394" y="5986"/>
                    <a:pt x="1197" y="5986"/>
                  </a:cubicBezTo>
                  <a:lnTo>
                    <a:pt x="0" y="5986"/>
                  </a:lnTo>
                  <a:lnTo>
                    <a:pt x="0" y="0"/>
                  </a:lnTo>
                  <a:lnTo>
                    <a:pt x="3592" y="0"/>
                  </a:lnTo>
                  <a:cubicBezTo>
                    <a:pt x="8381" y="0"/>
                    <a:pt x="10775" y="1197"/>
                    <a:pt x="11972" y="5986"/>
                  </a:cubicBezTo>
                  <a:lnTo>
                    <a:pt x="22748" y="39509"/>
                  </a:lnTo>
                  <a:cubicBezTo>
                    <a:pt x="23945" y="41903"/>
                    <a:pt x="23945" y="45495"/>
                    <a:pt x="23945" y="45495"/>
                  </a:cubicBezTo>
                  <a:lnTo>
                    <a:pt x="23945" y="45495"/>
                  </a:lnTo>
                  <a:cubicBezTo>
                    <a:pt x="23945" y="45495"/>
                    <a:pt x="25142" y="41903"/>
                    <a:pt x="25142" y="39509"/>
                  </a:cubicBezTo>
                  <a:lnTo>
                    <a:pt x="38312" y="0"/>
                  </a:lnTo>
                  <a:lnTo>
                    <a:pt x="45495" y="0"/>
                  </a:lnTo>
                  <a:lnTo>
                    <a:pt x="58665" y="39509"/>
                  </a:lnTo>
                  <a:cubicBezTo>
                    <a:pt x="59862" y="41903"/>
                    <a:pt x="59862" y="45495"/>
                    <a:pt x="59862" y="45495"/>
                  </a:cubicBezTo>
                  <a:lnTo>
                    <a:pt x="59862" y="45495"/>
                  </a:lnTo>
                  <a:cubicBezTo>
                    <a:pt x="59862" y="45495"/>
                    <a:pt x="61059" y="41903"/>
                    <a:pt x="61059" y="39509"/>
                  </a:cubicBezTo>
                  <a:lnTo>
                    <a:pt x="71834" y="5986"/>
                  </a:lnTo>
                  <a:cubicBezTo>
                    <a:pt x="73032" y="1197"/>
                    <a:pt x="75426" y="0"/>
                    <a:pt x="80215" y="0"/>
                  </a:cubicBezTo>
                  <a:lnTo>
                    <a:pt x="83807" y="0"/>
                  </a:lnTo>
                  <a:lnTo>
                    <a:pt x="83807" y="5986"/>
                  </a:lnTo>
                  <a:lnTo>
                    <a:pt x="82609" y="5986"/>
                  </a:lnTo>
                  <a:cubicBezTo>
                    <a:pt x="81412" y="5986"/>
                    <a:pt x="79018" y="5986"/>
                    <a:pt x="79018" y="8381"/>
                  </a:cubicBezTo>
                  <a:lnTo>
                    <a:pt x="63454" y="52679"/>
                  </a:lnTo>
                  <a:lnTo>
                    <a:pt x="55073" y="52679"/>
                  </a:lnTo>
                  <a:lnTo>
                    <a:pt x="44298" y="15564"/>
                  </a:lnTo>
                  <a:cubicBezTo>
                    <a:pt x="43101" y="13170"/>
                    <a:pt x="43101" y="9578"/>
                    <a:pt x="43101" y="9578"/>
                  </a:cubicBezTo>
                  <a:lnTo>
                    <a:pt x="43101" y="9578"/>
                  </a:lnTo>
                  <a:cubicBezTo>
                    <a:pt x="43101" y="9578"/>
                    <a:pt x="41903" y="13170"/>
                    <a:pt x="41903" y="15564"/>
                  </a:cubicBezTo>
                  <a:lnTo>
                    <a:pt x="28734" y="53876"/>
                  </a:lnTo>
                  <a:lnTo>
                    <a:pt x="20353" y="53876"/>
                  </a:lnTo>
                  <a:lnTo>
                    <a:pt x="4789" y="8381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0441FB7-DE84-0BAD-8944-F2594D287FB1}"/>
                </a:ext>
              </a:extLst>
            </p:cNvPr>
            <p:cNvSpPr/>
            <p:nvPr/>
          </p:nvSpPr>
          <p:spPr>
            <a:xfrm>
              <a:off x="10904414" y="639364"/>
              <a:ext cx="49086" cy="56270"/>
            </a:xfrm>
            <a:custGeom>
              <a:avLst/>
              <a:gdLst>
                <a:gd name="connsiteX0" fmla="*/ 26339 w 49086"/>
                <a:gd name="connsiteY0" fmla="*/ 0 h 56270"/>
                <a:gd name="connsiteX1" fmla="*/ 49087 w 49086"/>
                <a:gd name="connsiteY1" fmla="*/ 25142 h 56270"/>
                <a:gd name="connsiteX2" fmla="*/ 49087 w 49086"/>
                <a:gd name="connsiteY2" fmla="*/ 28734 h 56270"/>
                <a:gd name="connsiteX3" fmla="*/ 8381 w 49086"/>
                <a:gd name="connsiteY3" fmla="*/ 28734 h 56270"/>
                <a:gd name="connsiteX4" fmla="*/ 28734 w 49086"/>
                <a:gd name="connsiteY4" fmla="*/ 50284 h 56270"/>
                <a:gd name="connsiteX5" fmla="*/ 44298 w 49086"/>
                <a:gd name="connsiteY5" fmla="*/ 44298 h 56270"/>
                <a:gd name="connsiteX6" fmla="*/ 47890 w 49086"/>
                <a:gd name="connsiteY6" fmla="*/ 49087 h 56270"/>
                <a:gd name="connsiteX7" fmla="*/ 27536 w 49086"/>
                <a:gd name="connsiteY7" fmla="*/ 56270 h 56270"/>
                <a:gd name="connsiteX8" fmla="*/ 0 w 49086"/>
                <a:gd name="connsiteY8" fmla="*/ 28734 h 56270"/>
                <a:gd name="connsiteX9" fmla="*/ 26339 w 49086"/>
                <a:gd name="connsiteY9" fmla="*/ 0 h 56270"/>
                <a:gd name="connsiteX10" fmla="*/ 41903 w 49086"/>
                <a:gd name="connsiteY10" fmla="*/ 22748 h 56270"/>
                <a:gd name="connsiteX11" fmla="*/ 26339 w 49086"/>
                <a:gd name="connsiteY11" fmla="*/ 5986 h 56270"/>
                <a:gd name="connsiteX12" fmla="*/ 8381 w 49086"/>
                <a:gd name="connsiteY12" fmla="*/ 22748 h 56270"/>
                <a:gd name="connsiteX13" fmla="*/ 41903 w 49086"/>
                <a:gd name="connsiteY13" fmla="*/ 22748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086" h="56270">
                  <a:moveTo>
                    <a:pt x="26339" y="0"/>
                  </a:moveTo>
                  <a:cubicBezTo>
                    <a:pt x="40706" y="0"/>
                    <a:pt x="49087" y="10775"/>
                    <a:pt x="49087" y="25142"/>
                  </a:cubicBezTo>
                  <a:cubicBezTo>
                    <a:pt x="49087" y="26339"/>
                    <a:pt x="49087" y="28734"/>
                    <a:pt x="49087" y="28734"/>
                  </a:cubicBezTo>
                  <a:lnTo>
                    <a:pt x="8381" y="28734"/>
                  </a:lnTo>
                  <a:cubicBezTo>
                    <a:pt x="8381" y="41903"/>
                    <a:pt x="17959" y="50284"/>
                    <a:pt x="28734" y="50284"/>
                  </a:cubicBezTo>
                  <a:cubicBezTo>
                    <a:pt x="38312" y="50284"/>
                    <a:pt x="44298" y="44298"/>
                    <a:pt x="44298" y="44298"/>
                  </a:cubicBezTo>
                  <a:lnTo>
                    <a:pt x="47890" y="49087"/>
                  </a:lnTo>
                  <a:cubicBezTo>
                    <a:pt x="47890" y="49087"/>
                    <a:pt x="40706" y="56270"/>
                    <a:pt x="27536" y="56270"/>
                  </a:cubicBezTo>
                  <a:cubicBezTo>
                    <a:pt x="11972" y="56270"/>
                    <a:pt x="0" y="44298"/>
                    <a:pt x="0" y="28734"/>
                  </a:cubicBezTo>
                  <a:cubicBezTo>
                    <a:pt x="0" y="10775"/>
                    <a:pt x="11972" y="0"/>
                    <a:pt x="26339" y="0"/>
                  </a:cubicBezTo>
                  <a:moveTo>
                    <a:pt x="41903" y="22748"/>
                  </a:moveTo>
                  <a:cubicBezTo>
                    <a:pt x="41903" y="11972"/>
                    <a:pt x="34720" y="5986"/>
                    <a:pt x="26339" y="5986"/>
                  </a:cubicBezTo>
                  <a:cubicBezTo>
                    <a:pt x="17959" y="5986"/>
                    <a:pt x="9578" y="11972"/>
                    <a:pt x="8381" y="22748"/>
                  </a:cubicBezTo>
                  <a:lnTo>
                    <a:pt x="41903" y="2274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1E92092-98E0-7A92-F352-45A68D178636}"/>
                </a:ext>
              </a:extLst>
            </p:cNvPr>
            <p:cNvSpPr/>
            <p:nvPr/>
          </p:nvSpPr>
          <p:spPr>
            <a:xfrm>
              <a:off x="10961881" y="639364"/>
              <a:ext cx="32325" cy="55073"/>
            </a:xfrm>
            <a:custGeom>
              <a:avLst/>
              <a:gdLst>
                <a:gd name="connsiteX0" fmla="*/ 7184 w 32325"/>
                <a:gd name="connsiteY0" fmla="*/ 9578 h 55073"/>
                <a:gd name="connsiteX1" fmla="*/ 4789 w 32325"/>
                <a:gd name="connsiteY1" fmla="*/ 7183 h 55073"/>
                <a:gd name="connsiteX2" fmla="*/ 0 w 32325"/>
                <a:gd name="connsiteY2" fmla="*/ 7183 h 55073"/>
                <a:gd name="connsiteX3" fmla="*/ 0 w 32325"/>
                <a:gd name="connsiteY3" fmla="*/ 1197 h 55073"/>
                <a:gd name="connsiteX4" fmla="*/ 7184 w 32325"/>
                <a:gd name="connsiteY4" fmla="*/ 1197 h 55073"/>
                <a:gd name="connsiteX5" fmla="*/ 13170 w 32325"/>
                <a:gd name="connsiteY5" fmla="*/ 7183 h 55073"/>
                <a:gd name="connsiteX6" fmla="*/ 13170 w 32325"/>
                <a:gd name="connsiteY6" fmla="*/ 10775 h 55073"/>
                <a:gd name="connsiteX7" fmla="*/ 13170 w 32325"/>
                <a:gd name="connsiteY7" fmla="*/ 14367 h 55073"/>
                <a:gd name="connsiteX8" fmla="*/ 13170 w 32325"/>
                <a:gd name="connsiteY8" fmla="*/ 14367 h 55073"/>
                <a:gd name="connsiteX9" fmla="*/ 29931 w 32325"/>
                <a:gd name="connsiteY9" fmla="*/ 0 h 55073"/>
                <a:gd name="connsiteX10" fmla="*/ 32326 w 32325"/>
                <a:gd name="connsiteY10" fmla="*/ 0 h 55073"/>
                <a:gd name="connsiteX11" fmla="*/ 32326 w 32325"/>
                <a:gd name="connsiteY11" fmla="*/ 7183 h 55073"/>
                <a:gd name="connsiteX12" fmla="*/ 29931 w 32325"/>
                <a:gd name="connsiteY12" fmla="*/ 7183 h 55073"/>
                <a:gd name="connsiteX13" fmla="*/ 14367 w 32325"/>
                <a:gd name="connsiteY13" fmla="*/ 21550 h 55073"/>
                <a:gd name="connsiteX14" fmla="*/ 13170 w 32325"/>
                <a:gd name="connsiteY14" fmla="*/ 32325 h 55073"/>
                <a:gd name="connsiteX15" fmla="*/ 13170 w 32325"/>
                <a:gd name="connsiteY15" fmla="*/ 55073 h 55073"/>
                <a:gd name="connsiteX16" fmla="*/ 5986 w 32325"/>
                <a:gd name="connsiteY16" fmla="*/ 55073 h 55073"/>
                <a:gd name="connsiteX17" fmla="*/ 5986 w 32325"/>
                <a:gd name="connsiteY17" fmla="*/ 9578 h 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325" h="55073">
                  <a:moveTo>
                    <a:pt x="7184" y="9578"/>
                  </a:moveTo>
                  <a:cubicBezTo>
                    <a:pt x="7184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4" y="1197"/>
                  </a:lnTo>
                  <a:cubicBezTo>
                    <a:pt x="11972" y="1197"/>
                    <a:pt x="13170" y="3592"/>
                    <a:pt x="13170" y="7183"/>
                  </a:cubicBezTo>
                  <a:lnTo>
                    <a:pt x="13170" y="10775"/>
                  </a:lnTo>
                  <a:cubicBezTo>
                    <a:pt x="13170" y="13170"/>
                    <a:pt x="13170" y="14367"/>
                    <a:pt x="13170" y="14367"/>
                  </a:cubicBezTo>
                  <a:lnTo>
                    <a:pt x="13170" y="14367"/>
                  </a:lnTo>
                  <a:cubicBezTo>
                    <a:pt x="15564" y="5986"/>
                    <a:pt x="21550" y="0"/>
                    <a:pt x="29931" y="0"/>
                  </a:cubicBezTo>
                  <a:cubicBezTo>
                    <a:pt x="31128" y="0"/>
                    <a:pt x="32326" y="0"/>
                    <a:pt x="32326" y="0"/>
                  </a:cubicBezTo>
                  <a:lnTo>
                    <a:pt x="32326" y="7183"/>
                  </a:lnTo>
                  <a:cubicBezTo>
                    <a:pt x="32326" y="7183"/>
                    <a:pt x="31128" y="7183"/>
                    <a:pt x="29931" y="7183"/>
                  </a:cubicBezTo>
                  <a:cubicBezTo>
                    <a:pt x="22748" y="7183"/>
                    <a:pt x="16761" y="13170"/>
                    <a:pt x="14367" y="21550"/>
                  </a:cubicBezTo>
                  <a:cubicBezTo>
                    <a:pt x="13170" y="25142"/>
                    <a:pt x="13170" y="28734"/>
                    <a:pt x="13170" y="32325"/>
                  </a:cubicBezTo>
                  <a:lnTo>
                    <a:pt x="13170" y="55073"/>
                  </a:lnTo>
                  <a:lnTo>
                    <a:pt x="5986" y="55073"/>
                  </a:lnTo>
                  <a:lnTo>
                    <a:pt x="5986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FAC3469-C572-07EF-39CF-11D352C52DB6}"/>
                </a:ext>
              </a:extLst>
            </p:cNvPr>
            <p:cNvSpPr/>
            <p:nvPr/>
          </p:nvSpPr>
          <p:spPr>
            <a:xfrm>
              <a:off x="11001390" y="619011"/>
              <a:ext cx="20353" cy="74228"/>
            </a:xfrm>
            <a:custGeom>
              <a:avLst/>
              <a:gdLst>
                <a:gd name="connsiteX0" fmla="*/ 7183 w 20353"/>
                <a:gd name="connsiteY0" fmla="*/ 29931 h 74228"/>
                <a:gd name="connsiteX1" fmla="*/ 4789 w 20353"/>
                <a:gd name="connsiteY1" fmla="*/ 27537 h 74228"/>
                <a:gd name="connsiteX2" fmla="*/ 0 w 20353"/>
                <a:gd name="connsiteY2" fmla="*/ 27537 h 74228"/>
                <a:gd name="connsiteX3" fmla="*/ 0 w 20353"/>
                <a:gd name="connsiteY3" fmla="*/ 21550 h 74228"/>
                <a:gd name="connsiteX4" fmla="*/ 7183 w 20353"/>
                <a:gd name="connsiteY4" fmla="*/ 21550 h 74228"/>
                <a:gd name="connsiteX5" fmla="*/ 13170 w 20353"/>
                <a:gd name="connsiteY5" fmla="*/ 27537 h 74228"/>
                <a:gd name="connsiteX6" fmla="*/ 13170 w 20353"/>
                <a:gd name="connsiteY6" fmla="*/ 65848 h 74228"/>
                <a:gd name="connsiteX7" fmla="*/ 15564 w 20353"/>
                <a:gd name="connsiteY7" fmla="*/ 68243 h 74228"/>
                <a:gd name="connsiteX8" fmla="*/ 20353 w 20353"/>
                <a:gd name="connsiteY8" fmla="*/ 68243 h 74228"/>
                <a:gd name="connsiteX9" fmla="*/ 20353 w 20353"/>
                <a:gd name="connsiteY9" fmla="*/ 74229 h 74228"/>
                <a:gd name="connsiteX10" fmla="*/ 13170 w 20353"/>
                <a:gd name="connsiteY10" fmla="*/ 74229 h 74228"/>
                <a:gd name="connsiteX11" fmla="*/ 7183 w 20353"/>
                <a:gd name="connsiteY11" fmla="*/ 68243 h 74228"/>
                <a:gd name="connsiteX12" fmla="*/ 7183 w 20353"/>
                <a:gd name="connsiteY12" fmla="*/ 29931 h 74228"/>
                <a:gd name="connsiteX13" fmla="*/ 7183 w 20353"/>
                <a:gd name="connsiteY13" fmla="*/ 0 h 74228"/>
                <a:gd name="connsiteX14" fmla="*/ 14367 w 20353"/>
                <a:gd name="connsiteY14" fmla="*/ 0 h 74228"/>
                <a:gd name="connsiteX15" fmla="*/ 14367 w 20353"/>
                <a:gd name="connsiteY15" fmla="*/ 9578 h 74228"/>
                <a:gd name="connsiteX16" fmla="*/ 7183 w 20353"/>
                <a:gd name="connsiteY16" fmla="*/ 9578 h 74228"/>
                <a:gd name="connsiteX17" fmla="*/ 7183 w 20353"/>
                <a:gd name="connsiteY17" fmla="*/ 0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53" h="74228">
                  <a:moveTo>
                    <a:pt x="7183" y="29931"/>
                  </a:moveTo>
                  <a:cubicBezTo>
                    <a:pt x="7183" y="28734"/>
                    <a:pt x="5986" y="27537"/>
                    <a:pt x="4789" y="27537"/>
                  </a:cubicBezTo>
                  <a:lnTo>
                    <a:pt x="0" y="27537"/>
                  </a:lnTo>
                  <a:lnTo>
                    <a:pt x="0" y="21550"/>
                  </a:lnTo>
                  <a:lnTo>
                    <a:pt x="7183" y="21550"/>
                  </a:lnTo>
                  <a:cubicBezTo>
                    <a:pt x="11972" y="21550"/>
                    <a:pt x="13170" y="23945"/>
                    <a:pt x="13170" y="27537"/>
                  </a:cubicBezTo>
                  <a:lnTo>
                    <a:pt x="13170" y="65848"/>
                  </a:lnTo>
                  <a:cubicBezTo>
                    <a:pt x="13170" y="67045"/>
                    <a:pt x="14367" y="68243"/>
                    <a:pt x="15564" y="68243"/>
                  </a:cubicBezTo>
                  <a:lnTo>
                    <a:pt x="20353" y="68243"/>
                  </a:lnTo>
                  <a:lnTo>
                    <a:pt x="20353" y="74229"/>
                  </a:lnTo>
                  <a:lnTo>
                    <a:pt x="13170" y="74229"/>
                  </a:lnTo>
                  <a:cubicBezTo>
                    <a:pt x="8381" y="74229"/>
                    <a:pt x="7183" y="71834"/>
                    <a:pt x="7183" y="68243"/>
                  </a:cubicBezTo>
                  <a:lnTo>
                    <a:pt x="7183" y="29931"/>
                  </a:lnTo>
                  <a:close/>
                  <a:moveTo>
                    <a:pt x="7183" y="0"/>
                  </a:moveTo>
                  <a:lnTo>
                    <a:pt x="14367" y="0"/>
                  </a:lnTo>
                  <a:lnTo>
                    <a:pt x="14367" y="9578"/>
                  </a:lnTo>
                  <a:lnTo>
                    <a:pt x="7183" y="9578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6F48E3-F38D-2EFE-0A76-08E0CE8FE1C1}"/>
                </a:ext>
              </a:extLst>
            </p:cNvPr>
            <p:cNvSpPr/>
            <p:nvPr/>
          </p:nvSpPr>
          <p:spPr>
            <a:xfrm>
              <a:off x="11028927" y="639364"/>
              <a:ext cx="59861" cy="55073"/>
            </a:xfrm>
            <a:custGeom>
              <a:avLst/>
              <a:gdLst>
                <a:gd name="connsiteX0" fmla="*/ 7183 w 59861"/>
                <a:gd name="connsiteY0" fmla="*/ 9578 h 55073"/>
                <a:gd name="connsiteX1" fmla="*/ 4789 w 59861"/>
                <a:gd name="connsiteY1" fmla="*/ 7183 h 55073"/>
                <a:gd name="connsiteX2" fmla="*/ 0 w 59861"/>
                <a:gd name="connsiteY2" fmla="*/ 7183 h 55073"/>
                <a:gd name="connsiteX3" fmla="*/ 0 w 59861"/>
                <a:gd name="connsiteY3" fmla="*/ 1197 h 55073"/>
                <a:gd name="connsiteX4" fmla="*/ 7183 w 59861"/>
                <a:gd name="connsiteY4" fmla="*/ 1197 h 55073"/>
                <a:gd name="connsiteX5" fmla="*/ 13170 w 59861"/>
                <a:gd name="connsiteY5" fmla="*/ 7183 h 55073"/>
                <a:gd name="connsiteX6" fmla="*/ 13170 w 59861"/>
                <a:gd name="connsiteY6" fmla="*/ 9578 h 55073"/>
                <a:gd name="connsiteX7" fmla="*/ 13170 w 59861"/>
                <a:gd name="connsiteY7" fmla="*/ 13170 h 55073"/>
                <a:gd name="connsiteX8" fmla="*/ 13170 w 59861"/>
                <a:gd name="connsiteY8" fmla="*/ 13170 h 55073"/>
                <a:gd name="connsiteX9" fmla="*/ 34720 w 59861"/>
                <a:gd name="connsiteY9" fmla="*/ 0 h 55073"/>
                <a:gd name="connsiteX10" fmla="*/ 52678 w 59861"/>
                <a:gd name="connsiteY10" fmla="*/ 20353 h 55073"/>
                <a:gd name="connsiteX11" fmla="*/ 52678 w 59861"/>
                <a:gd name="connsiteY11" fmla="*/ 45495 h 55073"/>
                <a:gd name="connsiteX12" fmla="*/ 55073 w 59861"/>
                <a:gd name="connsiteY12" fmla="*/ 47890 h 55073"/>
                <a:gd name="connsiteX13" fmla="*/ 59862 w 59861"/>
                <a:gd name="connsiteY13" fmla="*/ 47890 h 55073"/>
                <a:gd name="connsiteX14" fmla="*/ 59862 w 59861"/>
                <a:gd name="connsiteY14" fmla="*/ 53876 h 55073"/>
                <a:gd name="connsiteX15" fmla="*/ 52678 w 59861"/>
                <a:gd name="connsiteY15" fmla="*/ 53876 h 55073"/>
                <a:gd name="connsiteX16" fmla="*/ 46692 w 59861"/>
                <a:gd name="connsiteY16" fmla="*/ 47890 h 55073"/>
                <a:gd name="connsiteX17" fmla="*/ 46692 w 59861"/>
                <a:gd name="connsiteY17" fmla="*/ 22748 h 55073"/>
                <a:gd name="connsiteX18" fmla="*/ 34720 w 59861"/>
                <a:gd name="connsiteY18" fmla="*/ 7183 h 55073"/>
                <a:gd name="connsiteX19" fmla="*/ 15564 w 59861"/>
                <a:gd name="connsiteY19" fmla="*/ 22748 h 55073"/>
                <a:gd name="connsiteX20" fmla="*/ 14367 w 59861"/>
                <a:gd name="connsiteY20" fmla="*/ 29931 h 55073"/>
                <a:gd name="connsiteX21" fmla="*/ 14367 w 59861"/>
                <a:gd name="connsiteY21" fmla="*/ 55073 h 55073"/>
                <a:gd name="connsiteX22" fmla="*/ 7183 w 59861"/>
                <a:gd name="connsiteY22" fmla="*/ 55073 h 55073"/>
                <a:gd name="connsiteX23" fmla="*/ 7183 w 59861"/>
                <a:gd name="connsiteY23" fmla="*/ 9578 h 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9861" h="55073">
                  <a:moveTo>
                    <a:pt x="7183" y="9578"/>
                  </a:moveTo>
                  <a:cubicBezTo>
                    <a:pt x="7183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3" y="1197"/>
                  </a:lnTo>
                  <a:cubicBezTo>
                    <a:pt x="11972" y="1197"/>
                    <a:pt x="13170" y="3592"/>
                    <a:pt x="13170" y="7183"/>
                  </a:cubicBezTo>
                  <a:lnTo>
                    <a:pt x="13170" y="9578"/>
                  </a:lnTo>
                  <a:cubicBezTo>
                    <a:pt x="13170" y="11972"/>
                    <a:pt x="13170" y="13170"/>
                    <a:pt x="13170" y="13170"/>
                  </a:cubicBezTo>
                  <a:lnTo>
                    <a:pt x="13170" y="13170"/>
                  </a:lnTo>
                  <a:cubicBezTo>
                    <a:pt x="15564" y="8381"/>
                    <a:pt x="21550" y="0"/>
                    <a:pt x="34720" y="0"/>
                  </a:cubicBezTo>
                  <a:cubicBezTo>
                    <a:pt x="47890" y="0"/>
                    <a:pt x="52678" y="7183"/>
                    <a:pt x="52678" y="20353"/>
                  </a:cubicBezTo>
                  <a:lnTo>
                    <a:pt x="52678" y="45495"/>
                  </a:lnTo>
                  <a:cubicBezTo>
                    <a:pt x="52678" y="46692"/>
                    <a:pt x="53876" y="47890"/>
                    <a:pt x="55073" y="47890"/>
                  </a:cubicBezTo>
                  <a:lnTo>
                    <a:pt x="59862" y="47890"/>
                  </a:lnTo>
                  <a:lnTo>
                    <a:pt x="59862" y="53876"/>
                  </a:lnTo>
                  <a:lnTo>
                    <a:pt x="52678" y="53876"/>
                  </a:lnTo>
                  <a:cubicBezTo>
                    <a:pt x="47890" y="53876"/>
                    <a:pt x="46692" y="51481"/>
                    <a:pt x="46692" y="47890"/>
                  </a:cubicBezTo>
                  <a:lnTo>
                    <a:pt x="46692" y="22748"/>
                  </a:lnTo>
                  <a:cubicBezTo>
                    <a:pt x="46692" y="14367"/>
                    <a:pt x="45495" y="7183"/>
                    <a:pt x="34720" y="7183"/>
                  </a:cubicBezTo>
                  <a:cubicBezTo>
                    <a:pt x="25142" y="7183"/>
                    <a:pt x="17959" y="13170"/>
                    <a:pt x="15564" y="22748"/>
                  </a:cubicBezTo>
                  <a:cubicBezTo>
                    <a:pt x="14367" y="25142"/>
                    <a:pt x="14367" y="27537"/>
                    <a:pt x="14367" y="29931"/>
                  </a:cubicBezTo>
                  <a:lnTo>
                    <a:pt x="14367" y="55073"/>
                  </a:lnTo>
                  <a:lnTo>
                    <a:pt x="7183" y="55073"/>
                  </a:lnTo>
                  <a:lnTo>
                    <a:pt x="7183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7A87F08-1D25-D6CC-E2A4-AB9728B27B53}"/>
                </a:ext>
              </a:extLst>
            </p:cNvPr>
            <p:cNvSpPr/>
            <p:nvPr/>
          </p:nvSpPr>
          <p:spPr>
            <a:xfrm>
              <a:off x="11097069" y="639364"/>
              <a:ext cx="53976" cy="76623"/>
            </a:xfrm>
            <a:custGeom>
              <a:avLst/>
              <a:gdLst>
                <a:gd name="connsiteX0" fmla="*/ 22848 w 53976"/>
                <a:gd name="connsiteY0" fmla="*/ 0 h 76623"/>
                <a:gd name="connsiteX1" fmla="*/ 40807 w 53976"/>
                <a:gd name="connsiteY1" fmla="*/ 9578 h 76623"/>
                <a:gd name="connsiteX2" fmla="*/ 40807 w 53976"/>
                <a:gd name="connsiteY2" fmla="*/ 9578 h 76623"/>
                <a:gd name="connsiteX3" fmla="*/ 40807 w 53976"/>
                <a:gd name="connsiteY3" fmla="*/ 7183 h 76623"/>
                <a:gd name="connsiteX4" fmla="*/ 46793 w 53976"/>
                <a:gd name="connsiteY4" fmla="*/ 1197 h 76623"/>
                <a:gd name="connsiteX5" fmla="*/ 53977 w 53976"/>
                <a:gd name="connsiteY5" fmla="*/ 1197 h 76623"/>
                <a:gd name="connsiteX6" fmla="*/ 53977 w 53976"/>
                <a:gd name="connsiteY6" fmla="*/ 7183 h 76623"/>
                <a:gd name="connsiteX7" fmla="*/ 49188 w 53976"/>
                <a:gd name="connsiteY7" fmla="*/ 7183 h 76623"/>
                <a:gd name="connsiteX8" fmla="*/ 46793 w 53976"/>
                <a:gd name="connsiteY8" fmla="*/ 9578 h 76623"/>
                <a:gd name="connsiteX9" fmla="*/ 46793 w 53976"/>
                <a:gd name="connsiteY9" fmla="*/ 52679 h 76623"/>
                <a:gd name="connsiteX10" fmla="*/ 21651 w 53976"/>
                <a:gd name="connsiteY10" fmla="*/ 76623 h 76623"/>
                <a:gd name="connsiteX11" fmla="*/ 4890 w 53976"/>
                <a:gd name="connsiteY11" fmla="*/ 71834 h 76623"/>
                <a:gd name="connsiteX12" fmla="*/ 7284 w 53976"/>
                <a:gd name="connsiteY12" fmla="*/ 65848 h 76623"/>
                <a:gd name="connsiteX13" fmla="*/ 21651 w 53976"/>
                <a:gd name="connsiteY13" fmla="*/ 69440 h 76623"/>
                <a:gd name="connsiteX14" fmla="*/ 40807 w 53976"/>
                <a:gd name="connsiteY14" fmla="*/ 52679 h 76623"/>
                <a:gd name="connsiteX15" fmla="*/ 40807 w 53976"/>
                <a:gd name="connsiteY15" fmla="*/ 47890 h 76623"/>
                <a:gd name="connsiteX16" fmla="*/ 40807 w 53976"/>
                <a:gd name="connsiteY16" fmla="*/ 44298 h 76623"/>
                <a:gd name="connsiteX17" fmla="*/ 40807 w 53976"/>
                <a:gd name="connsiteY17" fmla="*/ 44298 h 76623"/>
                <a:gd name="connsiteX18" fmla="*/ 24046 w 53976"/>
                <a:gd name="connsiteY18" fmla="*/ 53876 h 76623"/>
                <a:gd name="connsiteX19" fmla="*/ 101 w 53976"/>
                <a:gd name="connsiteY19" fmla="*/ 26339 h 76623"/>
                <a:gd name="connsiteX20" fmla="*/ 22848 w 53976"/>
                <a:gd name="connsiteY20" fmla="*/ 0 h 76623"/>
                <a:gd name="connsiteX21" fmla="*/ 39610 w 53976"/>
                <a:gd name="connsiteY21" fmla="*/ 26339 h 76623"/>
                <a:gd name="connsiteX22" fmla="*/ 22848 w 53976"/>
                <a:gd name="connsiteY22" fmla="*/ 5986 h 76623"/>
                <a:gd name="connsiteX23" fmla="*/ 6087 w 53976"/>
                <a:gd name="connsiteY23" fmla="*/ 26339 h 76623"/>
                <a:gd name="connsiteX24" fmla="*/ 24046 w 53976"/>
                <a:gd name="connsiteY24" fmla="*/ 47890 h 76623"/>
                <a:gd name="connsiteX25" fmla="*/ 39610 w 53976"/>
                <a:gd name="connsiteY25" fmla="*/ 26339 h 76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3976" h="76623">
                  <a:moveTo>
                    <a:pt x="22848" y="0"/>
                  </a:moveTo>
                  <a:cubicBezTo>
                    <a:pt x="37215" y="0"/>
                    <a:pt x="40807" y="9578"/>
                    <a:pt x="40807" y="9578"/>
                  </a:cubicBezTo>
                  <a:lnTo>
                    <a:pt x="40807" y="9578"/>
                  </a:lnTo>
                  <a:lnTo>
                    <a:pt x="40807" y="7183"/>
                  </a:lnTo>
                  <a:cubicBezTo>
                    <a:pt x="40807" y="3592"/>
                    <a:pt x="42004" y="1197"/>
                    <a:pt x="46793" y="1197"/>
                  </a:cubicBezTo>
                  <a:lnTo>
                    <a:pt x="53977" y="1197"/>
                  </a:lnTo>
                  <a:lnTo>
                    <a:pt x="53977" y="7183"/>
                  </a:lnTo>
                  <a:lnTo>
                    <a:pt x="49188" y="7183"/>
                  </a:lnTo>
                  <a:cubicBezTo>
                    <a:pt x="47990" y="7183"/>
                    <a:pt x="46793" y="8381"/>
                    <a:pt x="46793" y="9578"/>
                  </a:cubicBezTo>
                  <a:lnTo>
                    <a:pt x="46793" y="52679"/>
                  </a:lnTo>
                  <a:cubicBezTo>
                    <a:pt x="46793" y="69440"/>
                    <a:pt x="34821" y="76623"/>
                    <a:pt x="21651" y="76623"/>
                  </a:cubicBezTo>
                  <a:cubicBezTo>
                    <a:pt x="15665" y="76623"/>
                    <a:pt x="9679" y="75426"/>
                    <a:pt x="4890" y="71834"/>
                  </a:cubicBezTo>
                  <a:lnTo>
                    <a:pt x="7284" y="65848"/>
                  </a:lnTo>
                  <a:cubicBezTo>
                    <a:pt x="7284" y="65848"/>
                    <a:pt x="13270" y="69440"/>
                    <a:pt x="21651" y="69440"/>
                  </a:cubicBezTo>
                  <a:cubicBezTo>
                    <a:pt x="32426" y="69440"/>
                    <a:pt x="40807" y="64651"/>
                    <a:pt x="40807" y="52679"/>
                  </a:cubicBezTo>
                  <a:lnTo>
                    <a:pt x="40807" y="47890"/>
                  </a:lnTo>
                  <a:cubicBezTo>
                    <a:pt x="40807" y="45495"/>
                    <a:pt x="40807" y="44298"/>
                    <a:pt x="40807" y="44298"/>
                  </a:cubicBezTo>
                  <a:lnTo>
                    <a:pt x="40807" y="44298"/>
                  </a:lnTo>
                  <a:cubicBezTo>
                    <a:pt x="37215" y="50284"/>
                    <a:pt x="32426" y="53876"/>
                    <a:pt x="24046" y="53876"/>
                  </a:cubicBezTo>
                  <a:cubicBezTo>
                    <a:pt x="9679" y="53876"/>
                    <a:pt x="101" y="43101"/>
                    <a:pt x="101" y="26339"/>
                  </a:cubicBezTo>
                  <a:cubicBezTo>
                    <a:pt x="-1096" y="10775"/>
                    <a:pt x="8481" y="0"/>
                    <a:pt x="22848" y="0"/>
                  </a:cubicBezTo>
                  <a:moveTo>
                    <a:pt x="39610" y="26339"/>
                  </a:moveTo>
                  <a:cubicBezTo>
                    <a:pt x="39610" y="10775"/>
                    <a:pt x="32426" y="5986"/>
                    <a:pt x="22848" y="5986"/>
                  </a:cubicBezTo>
                  <a:cubicBezTo>
                    <a:pt x="12073" y="5986"/>
                    <a:pt x="6087" y="13170"/>
                    <a:pt x="6087" y="26339"/>
                  </a:cubicBezTo>
                  <a:cubicBezTo>
                    <a:pt x="6087" y="39509"/>
                    <a:pt x="13270" y="47890"/>
                    <a:pt x="24046" y="47890"/>
                  </a:cubicBezTo>
                  <a:cubicBezTo>
                    <a:pt x="32426" y="47890"/>
                    <a:pt x="39610" y="41903"/>
                    <a:pt x="39610" y="26339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839B669-31CA-696C-0EF4-2411C790BCBD}"/>
                </a:ext>
              </a:extLst>
            </p:cNvPr>
            <p:cNvSpPr/>
            <p:nvPr/>
          </p:nvSpPr>
          <p:spPr>
            <a:xfrm>
              <a:off x="11195343" y="620208"/>
              <a:ext cx="53875" cy="74228"/>
            </a:xfrm>
            <a:custGeom>
              <a:avLst/>
              <a:gdLst>
                <a:gd name="connsiteX0" fmla="*/ 7184 w 53875"/>
                <a:gd name="connsiteY0" fmla="*/ 5986 h 74228"/>
                <a:gd name="connsiteX1" fmla="*/ 0 w 53875"/>
                <a:gd name="connsiteY1" fmla="*/ 5986 h 74228"/>
                <a:gd name="connsiteX2" fmla="*/ 0 w 53875"/>
                <a:gd name="connsiteY2" fmla="*/ 0 h 74228"/>
                <a:gd name="connsiteX3" fmla="*/ 31128 w 53875"/>
                <a:gd name="connsiteY3" fmla="*/ 0 h 74228"/>
                <a:gd name="connsiteX4" fmla="*/ 53876 w 53875"/>
                <a:gd name="connsiteY4" fmla="*/ 22748 h 74228"/>
                <a:gd name="connsiteX5" fmla="*/ 31128 w 53875"/>
                <a:gd name="connsiteY5" fmla="*/ 45495 h 74228"/>
                <a:gd name="connsiteX6" fmla="*/ 14367 w 53875"/>
                <a:gd name="connsiteY6" fmla="*/ 45495 h 74228"/>
                <a:gd name="connsiteX7" fmla="*/ 14367 w 53875"/>
                <a:gd name="connsiteY7" fmla="*/ 74229 h 74228"/>
                <a:gd name="connsiteX8" fmla="*/ 7184 w 53875"/>
                <a:gd name="connsiteY8" fmla="*/ 74229 h 74228"/>
                <a:gd name="connsiteX9" fmla="*/ 7184 w 53875"/>
                <a:gd name="connsiteY9" fmla="*/ 5986 h 74228"/>
                <a:gd name="connsiteX10" fmla="*/ 31128 w 53875"/>
                <a:gd name="connsiteY10" fmla="*/ 38312 h 74228"/>
                <a:gd name="connsiteX11" fmla="*/ 47890 w 53875"/>
                <a:gd name="connsiteY11" fmla="*/ 21550 h 74228"/>
                <a:gd name="connsiteX12" fmla="*/ 31128 w 53875"/>
                <a:gd name="connsiteY12" fmla="*/ 5986 h 74228"/>
                <a:gd name="connsiteX13" fmla="*/ 14367 w 53875"/>
                <a:gd name="connsiteY13" fmla="*/ 5986 h 74228"/>
                <a:gd name="connsiteX14" fmla="*/ 14367 w 53875"/>
                <a:gd name="connsiteY14" fmla="*/ 38312 h 74228"/>
                <a:gd name="connsiteX15" fmla="*/ 31128 w 53875"/>
                <a:gd name="connsiteY15" fmla="*/ 38312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3875" h="74228">
                  <a:moveTo>
                    <a:pt x="7184" y="5986"/>
                  </a:moveTo>
                  <a:lnTo>
                    <a:pt x="0" y="5986"/>
                  </a:lnTo>
                  <a:lnTo>
                    <a:pt x="0" y="0"/>
                  </a:lnTo>
                  <a:lnTo>
                    <a:pt x="31128" y="0"/>
                  </a:lnTo>
                  <a:cubicBezTo>
                    <a:pt x="44298" y="0"/>
                    <a:pt x="53876" y="8381"/>
                    <a:pt x="53876" y="22748"/>
                  </a:cubicBezTo>
                  <a:cubicBezTo>
                    <a:pt x="53876" y="37114"/>
                    <a:pt x="44298" y="45495"/>
                    <a:pt x="31128" y="45495"/>
                  </a:cubicBezTo>
                  <a:lnTo>
                    <a:pt x="14367" y="45495"/>
                  </a:lnTo>
                  <a:lnTo>
                    <a:pt x="14367" y="74229"/>
                  </a:lnTo>
                  <a:lnTo>
                    <a:pt x="7184" y="74229"/>
                  </a:lnTo>
                  <a:lnTo>
                    <a:pt x="7184" y="5986"/>
                  </a:lnTo>
                  <a:close/>
                  <a:moveTo>
                    <a:pt x="31128" y="38312"/>
                  </a:moveTo>
                  <a:cubicBezTo>
                    <a:pt x="40706" y="38312"/>
                    <a:pt x="47890" y="32325"/>
                    <a:pt x="47890" y="21550"/>
                  </a:cubicBezTo>
                  <a:cubicBezTo>
                    <a:pt x="47890" y="11972"/>
                    <a:pt x="41903" y="5986"/>
                    <a:pt x="31128" y="5986"/>
                  </a:cubicBezTo>
                  <a:lnTo>
                    <a:pt x="14367" y="5986"/>
                  </a:lnTo>
                  <a:lnTo>
                    <a:pt x="14367" y="38312"/>
                  </a:lnTo>
                  <a:lnTo>
                    <a:pt x="31128" y="38312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A36350-2E0C-EC4B-C0E0-C6BD4894C58A}"/>
                </a:ext>
              </a:extLst>
            </p:cNvPr>
            <p:cNvSpPr/>
            <p:nvPr/>
          </p:nvSpPr>
          <p:spPr>
            <a:xfrm>
              <a:off x="11255205" y="639364"/>
              <a:ext cx="32325" cy="55073"/>
            </a:xfrm>
            <a:custGeom>
              <a:avLst/>
              <a:gdLst>
                <a:gd name="connsiteX0" fmla="*/ 7184 w 32325"/>
                <a:gd name="connsiteY0" fmla="*/ 9578 h 55073"/>
                <a:gd name="connsiteX1" fmla="*/ 4789 w 32325"/>
                <a:gd name="connsiteY1" fmla="*/ 7183 h 55073"/>
                <a:gd name="connsiteX2" fmla="*/ 0 w 32325"/>
                <a:gd name="connsiteY2" fmla="*/ 7183 h 55073"/>
                <a:gd name="connsiteX3" fmla="*/ 0 w 32325"/>
                <a:gd name="connsiteY3" fmla="*/ 1197 h 55073"/>
                <a:gd name="connsiteX4" fmla="*/ 7184 w 32325"/>
                <a:gd name="connsiteY4" fmla="*/ 1197 h 55073"/>
                <a:gd name="connsiteX5" fmla="*/ 13170 w 32325"/>
                <a:gd name="connsiteY5" fmla="*/ 7183 h 55073"/>
                <a:gd name="connsiteX6" fmla="*/ 13170 w 32325"/>
                <a:gd name="connsiteY6" fmla="*/ 10775 h 55073"/>
                <a:gd name="connsiteX7" fmla="*/ 13170 w 32325"/>
                <a:gd name="connsiteY7" fmla="*/ 14367 h 55073"/>
                <a:gd name="connsiteX8" fmla="*/ 13170 w 32325"/>
                <a:gd name="connsiteY8" fmla="*/ 14367 h 55073"/>
                <a:gd name="connsiteX9" fmla="*/ 29931 w 32325"/>
                <a:gd name="connsiteY9" fmla="*/ 0 h 55073"/>
                <a:gd name="connsiteX10" fmla="*/ 32326 w 32325"/>
                <a:gd name="connsiteY10" fmla="*/ 0 h 55073"/>
                <a:gd name="connsiteX11" fmla="*/ 32326 w 32325"/>
                <a:gd name="connsiteY11" fmla="*/ 7183 h 55073"/>
                <a:gd name="connsiteX12" fmla="*/ 29931 w 32325"/>
                <a:gd name="connsiteY12" fmla="*/ 7183 h 55073"/>
                <a:gd name="connsiteX13" fmla="*/ 14367 w 32325"/>
                <a:gd name="connsiteY13" fmla="*/ 21550 h 55073"/>
                <a:gd name="connsiteX14" fmla="*/ 13170 w 32325"/>
                <a:gd name="connsiteY14" fmla="*/ 32325 h 55073"/>
                <a:gd name="connsiteX15" fmla="*/ 13170 w 32325"/>
                <a:gd name="connsiteY15" fmla="*/ 55073 h 55073"/>
                <a:gd name="connsiteX16" fmla="*/ 5986 w 32325"/>
                <a:gd name="connsiteY16" fmla="*/ 55073 h 55073"/>
                <a:gd name="connsiteX17" fmla="*/ 5986 w 32325"/>
                <a:gd name="connsiteY17" fmla="*/ 9578 h 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325" h="55073">
                  <a:moveTo>
                    <a:pt x="7184" y="9578"/>
                  </a:moveTo>
                  <a:cubicBezTo>
                    <a:pt x="7184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4" y="1197"/>
                  </a:lnTo>
                  <a:cubicBezTo>
                    <a:pt x="11972" y="1197"/>
                    <a:pt x="13170" y="3592"/>
                    <a:pt x="13170" y="7183"/>
                  </a:cubicBezTo>
                  <a:lnTo>
                    <a:pt x="13170" y="10775"/>
                  </a:lnTo>
                  <a:cubicBezTo>
                    <a:pt x="13170" y="13170"/>
                    <a:pt x="13170" y="14367"/>
                    <a:pt x="13170" y="14367"/>
                  </a:cubicBezTo>
                  <a:lnTo>
                    <a:pt x="13170" y="14367"/>
                  </a:lnTo>
                  <a:cubicBezTo>
                    <a:pt x="15564" y="5986"/>
                    <a:pt x="21550" y="0"/>
                    <a:pt x="29931" y="0"/>
                  </a:cubicBezTo>
                  <a:cubicBezTo>
                    <a:pt x="31128" y="0"/>
                    <a:pt x="32326" y="0"/>
                    <a:pt x="32326" y="0"/>
                  </a:cubicBezTo>
                  <a:lnTo>
                    <a:pt x="32326" y="7183"/>
                  </a:lnTo>
                  <a:cubicBezTo>
                    <a:pt x="32326" y="7183"/>
                    <a:pt x="31128" y="7183"/>
                    <a:pt x="29931" y="7183"/>
                  </a:cubicBezTo>
                  <a:cubicBezTo>
                    <a:pt x="22748" y="7183"/>
                    <a:pt x="16761" y="13170"/>
                    <a:pt x="14367" y="21550"/>
                  </a:cubicBezTo>
                  <a:cubicBezTo>
                    <a:pt x="13170" y="25142"/>
                    <a:pt x="13170" y="28734"/>
                    <a:pt x="13170" y="32325"/>
                  </a:cubicBezTo>
                  <a:lnTo>
                    <a:pt x="13170" y="55073"/>
                  </a:lnTo>
                  <a:lnTo>
                    <a:pt x="5986" y="55073"/>
                  </a:lnTo>
                  <a:lnTo>
                    <a:pt x="5986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87082B6-AC52-D4C2-CF46-07C9561D8991}"/>
                </a:ext>
              </a:extLst>
            </p:cNvPr>
            <p:cNvSpPr/>
            <p:nvPr/>
          </p:nvSpPr>
          <p:spPr>
            <a:xfrm>
              <a:off x="11295835" y="639364"/>
              <a:ext cx="56346" cy="56270"/>
            </a:xfrm>
            <a:custGeom>
              <a:avLst/>
              <a:gdLst>
                <a:gd name="connsiteX0" fmla="*/ 27612 w 56346"/>
                <a:gd name="connsiteY0" fmla="*/ 0 h 56270"/>
                <a:gd name="connsiteX1" fmla="*/ 56346 w 56346"/>
                <a:gd name="connsiteY1" fmla="*/ 27537 h 56270"/>
                <a:gd name="connsiteX2" fmla="*/ 28809 w 56346"/>
                <a:gd name="connsiteY2" fmla="*/ 56270 h 56270"/>
                <a:gd name="connsiteX3" fmla="*/ 76 w 56346"/>
                <a:gd name="connsiteY3" fmla="*/ 27537 h 56270"/>
                <a:gd name="connsiteX4" fmla="*/ 27612 w 56346"/>
                <a:gd name="connsiteY4" fmla="*/ 0 h 56270"/>
                <a:gd name="connsiteX5" fmla="*/ 27612 w 56346"/>
                <a:gd name="connsiteY5" fmla="*/ 49087 h 56270"/>
                <a:gd name="connsiteX6" fmla="*/ 47965 w 56346"/>
                <a:gd name="connsiteY6" fmla="*/ 27537 h 56270"/>
                <a:gd name="connsiteX7" fmla="*/ 27612 w 56346"/>
                <a:gd name="connsiteY7" fmla="*/ 5986 h 56270"/>
                <a:gd name="connsiteX8" fmla="*/ 7259 w 56346"/>
                <a:gd name="connsiteY8" fmla="*/ 27537 h 56270"/>
                <a:gd name="connsiteX9" fmla="*/ 27612 w 56346"/>
                <a:gd name="connsiteY9" fmla="*/ 49087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346" h="56270">
                  <a:moveTo>
                    <a:pt x="27612" y="0"/>
                  </a:moveTo>
                  <a:cubicBezTo>
                    <a:pt x="43176" y="0"/>
                    <a:pt x="56346" y="11972"/>
                    <a:pt x="56346" y="27537"/>
                  </a:cubicBezTo>
                  <a:cubicBezTo>
                    <a:pt x="56346" y="43101"/>
                    <a:pt x="43176" y="56270"/>
                    <a:pt x="28809" y="56270"/>
                  </a:cubicBezTo>
                  <a:cubicBezTo>
                    <a:pt x="13245" y="56270"/>
                    <a:pt x="76" y="44298"/>
                    <a:pt x="76" y="27537"/>
                  </a:cubicBezTo>
                  <a:cubicBezTo>
                    <a:pt x="-1122" y="11972"/>
                    <a:pt x="12048" y="0"/>
                    <a:pt x="27612" y="0"/>
                  </a:cubicBezTo>
                  <a:moveTo>
                    <a:pt x="27612" y="49087"/>
                  </a:moveTo>
                  <a:cubicBezTo>
                    <a:pt x="38387" y="49087"/>
                    <a:pt x="47965" y="39509"/>
                    <a:pt x="47965" y="27537"/>
                  </a:cubicBezTo>
                  <a:cubicBezTo>
                    <a:pt x="47965" y="15564"/>
                    <a:pt x="38387" y="5986"/>
                    <a:pt x="27612" y="5986"/>
                  </a:cubicBezTo>
                  <a:cubicBezTo>
                    <a:pt x="15640" y="5986"/>
                    <a:pt x="7259" y="15564"/>
                    <a:pt x="7259" y="27537"/>
                  </a:cubicBezTo>
                  <a:cubicBezTo>
                    <a:pt x="6062" y="39509"/>
                    <a:pt x="15640" y="49087"/>
                    <a:pt x="27612" y="49087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26CF091-7887-7F5C-41E7-9A73E52608C3}"/>
                </a:ext>
              </a:extLst>
            </p:cNvPr>
            <p:cNvSpPr/>
            <p:nvPr/>
          </p:nvSpPr>
          <p:spPr>
            <a:xfrm>
              <a:off x="11359365" y="640561"/>
              <a:ext cx="39508" cy="52678"/>
            </a:xfrm>
            <a:custGeom>
              <a:avLst/>
              <a:gdLst>
                <a:gd name="connsiteX0" fmla="*/ 4789 w 39508"/>
                <a:gd name="connsiteY0" fmla="*/ 40706 h 52678"/>
                <a:gd name="connsiteX1" fmla="*/ 21550 w 39508"/>
                <a:gd name="connsiteY1" fmla="*/ 49087 h 52678"/>
                <a:gd name="connsiteX2" fmla="*/ 32325 w 39508"/>
                <a:gd name="connsiteY2" fmla="*/ 40706 h 52678"/>
                <a:gd name="connsiteX3" fmla="*/ 2394 w 39508"/>
                <a:gd name="connsiteY3" fmla="*/ 14367 h 52678"/>
                <a:gd name="connsiteX4" fmla="*/ 21550 w 39508"/>
                <a:gd name="connsiteY4" fmla="*/ 0 h 52678"/>
                <a:gd name="connsiteX5" fmla="*/ 38312 w 39508"/>
                <a:gd name="connsiteY5" fmla="*/ 9578 h 52678"/>
                <a:gd name="connsiteX6" fmla="*/ 38312 w 39508"/>
                <a:gd name="connsiteY6" fmla="*/ 14367 h 52678"/>
                <a:gd name="connsiteX7" fmla="*/ 31128 w 39508"/>
                <a:gd name="connsiteY7" fmla="*/ 14367 h 52678"/>
                <a:gd name="connsiteX8" fmla="*/ 31128 w 39508"/>
                <a:gd name="connsiteY8" fmla="*/ 10775 h 52678"/>
                <a:gd name="connsiteX9" fmla="*/ 21550 w 39508"/>
                <a:gd name="connsiteY9" fmla="*/ 4789 h 52678"/>
                <a:gd name="connsiteX10" fmla="*/ 9578 w 39508"/>
                <a:gd name="connsiteY10" fmla="*/ 11972 h 52678"/>
                <a:gd name="connsiteX11" fmla="*/ 39509 w 39508"/>
                <a:gd name="connsiteY11" fmla="*/ 38312 h 52678"/>
                <a:gd name="connsiteX12" fmla="*/ 20353 w 39508"/>
                <a:gd name="connsiteY12" fmla="*/ 52679 h 52678"/>
                <a:gd name="connsiteX13" fmla="*/ 0 w 39508"/>
                <a:gd name="connsiteY13" fmla="*/ 43101 h 52678"/>
                <a:gd name="connsiteX14" fmla="*/ 4789 w 39508"/>
                <a:gd name="connsiteY14" fmla="*/ 40706 h 5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508" h="52678">
                  <a:moveTo>
                    <a:pt x="4789" y="40706"/>
                  </a:moveTo>
                  <a:cubicBezTo>
                    <a:pt x="4789" y="40706"/>
                    <a:pt x="10775" y="49087"/>
                    <a:pt x="21550" y="49087"/>
                  </a:cubicBezTo>
                  <a:cubicBezTo>
                    <a:pt x="27536" y="49087"/>
                    <a:pt x="32325" y="46692"/>
                    <a:pt x="32325" y="40706"/>
                  </a:cubicBezTo>
                  <a:cubicBezTo>
                    <a:pt x="32325" y="28734"/>
                    <a:pt x="2394" y="31128"/>
                    <a:pt x="2394" y="14367"/>
                  </a:cubicBezTo>
                  <a:cubicBezTo>
                    <a:pt x="2394" y="4789"/>
                    <a:pt x="10775" y="0"/>
                    <a:pt x="21550" y="0"/>
                  </a:cubicBezTo>
                  <a:cubicBezTo>
                    <a:pt x="27536" y="0"/>
                    <a:pt x="38312" y="2394"/>
                    <a:pt x="38312" y="9578"/>
                  </a:cubicBezTo>
                  <a:lnTo>
                    <a:pt x="38312" y="14367"/>
                  </a:lnTo>
                  <a:lnTo>
                    <a:pt x="31128" y="14367"/>
                  </a:lnTo>
                  <a:lnTo>
                    <a:pt x="31128" y="10775"/>
                  </a:lnTo>
                  <a:cubicBezTo>
                    <a:pt x="31128" y="7183"/>
                    <a:pt x="25142" y="4789"/>
                    <a:pt x="21550" y="4789"/>
                  </a:cubicBezTo>
                  <a:cubicBezTo>
                    <a:pt x="14367" y="4789"/>
                    <a:pt x="9578" y="7183"/>
                    <a:pt x="9578" y="11972"/>
                  </a:cubicBezTo>
                  <a:cubicBezTo>
                    <a:pt x="9578" y="23945"/>
                    <a:pt x="39509" y="21550"/>
                    <a:pt x="39509" y="38312"/>
                  </a:cubicBezTo>
                  <a:cubicBezTo>
                    <a:pt x="39509" y="46692"/>
                    <a:pt x="31128" y="52679"/>
                    <a:pt x="20353" y="52679"/>
                  </a:cubicBezTo>
                  <a:cubicBezTo>
                    <a:pt x="5986" y="52679"/>
                    <a:pt x="0" y="43101"/>
                    <a:pt x="0" y="43101"/>
                  </a:cubicBezTo>
                  <a:lnTo>
                    <a:pt x="4789" y="40706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E72F5AF-D0A2-37A9-4771-A6F1E789F4D2}"/>
                </a:ext>
              </a:extLst>
            </p:cNvPr>
            <p:cNvSpPr/>
            <p:nvPr/>
          </p:nvSpPr>
          <p:spPr>
            <a:xfrm>
              <a:off x="11406057" y="639364"/>
              <a:ext cx="53875" cy="75426"/>
            </a:xfrm>
            <a:custGeom>
              <a:avLst/>
              <a:gdLst>
                <a:gd name="connsiteX0" fmla="*/ 7183 w 53875"/>
                <a:gd name="connsiteY0" fmla="*/ 9578 h 75426"/>
                <a:gd name="connsiteX1" fmla="*/ 4789 w 53875"/>
                <a:gd name="connsiteY1" fmla="*/ 7183 h 75426"/>
                <a:gd name="connsiteX2" fmla="*/ 0 w 53875"/>
                <a:gd name="connsiteY2" fmla="*/ 7183 h 75426"/>
                <a:gd name="connsiteX3" fmla="*/ 0 w 53875"/>
                <a:gd name="connsiteY3" fmla="*/ 1197 h 75426"/>
                <a:gd name="connsiteX4" fmla="*/ 7183 w 53875"/>
                <a:gd name="connsiteY4" fmla="*/ 1197 h 75426"/>
                <a:gd name="connsiteX5" fmla="*/ 13170 w 53875"/>
                <a:gd name="connsiteY5" fmla="*/ 7183 h 75426"/>
                <a:gd name="connsiteX6" fmla="*/ 13170 w 53875"/>
                <a:gd name="connsiteY6" fmla="*/ 10775 h 75426"/>
                <a:gd name="connsiteX7" fmla="*/ 13170 w 53875"/>
                <a:gd name="connsiteY7" fmla="*/ 10775 h 75426"/>
                <a:gd name="connsiteX8" fmla="*/ 31128 w 53875"/>
                <a:gd name="connsiteY8" fmla="*/ 0 h 75426"/>
                <a:gd name="connsiteX9" fmla="*/ 53876 w 53875"/>
                <a:gd name="connsiteY9" fmla="*/ 27537 h 75426"/>
                <a:gd name="connsiteX10" fmla="*/ 29931 w 53875"/>
                <a:gd name="connsiteY10" fmla="*/ 55073 h 75426"/>
                <a:gd name="connsiteX11" fmla="*/ 11972 w 53875"/>
                <a:gd name="connsiteY11" fmla="*/ 45495 h 75426"/>
                <a:gd name="connsiteX12" fmla="*/ 11972 w 53875"/>
                <a:gd name="connsiteY12" fmla="*/ 45495 h 75426"/>
                <a:gd name="connsiteX13" fmla="*/ 11972 w 53875"/>
                <a:gd name="connsiteY13" fmla="*/ 50284 h 75426"/>
                <a:gd name="connsiteX14" fmla="*/ 11972 w 53875"/>
                <a:gd name="connsiteY14" fmla="*/ 75426 h 75426"/>
                <a:gd name="connsiteX15" fmla="*/ 4789 w 53875"/>
                <a:gd name="connsiteY15" fmla="*/ 75426 h 75426"/>
                <a:gd name="connsiteX16" fmla="*/ 4789 w 53875"/>
                <a:gd name="connsiteY16" fmla="*/ 9578 h 75426"/>
                <a:gd name="connsiteX17" fmla="*/ 31128 w 53875"/>
                <a:gd name="connsiteY17" fmla="*/ 49087 h 75426"/>
                <a:gd name="connsiteX18" fmla="*/ 47890 w 53875"/>
                <a:gd name="connsiteY18" fmla="*/ 27537 h 75426"/>
                <a:gd name="connsiteX19" fmla="*/ 31128 w 53875"/>
                <a:gd name="connsiteY19" fmla="*/ 5986 h 75426"/>
                <a:gd name="connsiteX20" fmla="*/ 14367 w 53875"/>
                <a:gd name="connsiteY20" fmla="*/ 27537 h 75426"/>
                <a:gd name="connsiteX21" fmla="*/ 31128 w 53875"/>
                <a:gd name="connsiteY21" fmla="*/ 49087 h 7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3875" h="75426">
                  <a:moveTo>
                    <a:pt x="7183" y="9578"/>
                  </a:moveTo>
                  <a:cubicBezTo>
                    <a:pt x="7183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3" y="1197"/>
                  </a:lnTo>
                  <a:cubicBezTo>
                    <a:pt x="11972" y="1197"/>
                    <a:pt x="13170" y="3592"/>
                    <a:pt x="13170" y="7183"/>
                  </a:cubicBezTo>
                  <a:cubicBezTo>
                    <a:pt x="13170" y="9578"/>
                    <a:pt x="13170" y="10775"/>
                    <a:pt x="13170" y="10775"/>
                  </a:cubicBezTo>
                  <a:lnTo>
                    <a:pt x="13170" y="10775"/>
                  </a:lnTo>
                  <a:cubicBezTo>
                    <a:pt x="13170" y="10775"/>
                    <a:pt x="17959" y="0"/>
                    <a:pt x="31128" y="0"/>
                  </a:cubicBezTo>
                  <a:cubicBezTo>
                    <a:pt x="45495" y="0"/>
                    <a:pt x="53876" y="11972"/>
                    <a:pt x="53876" y="27537"/>
                  </a:cubicBezTo>
                  <a:cubicBezTo>
                    <a:pt x="53876" y="44298"/>
                    <a:pt x="44298" y="55073"/>
                    <a:pt x="29931" y="55073"/>
                  </a:cubicBezTo>
                  <a:cubicBezTo>
                    <a:pt x="16761" y="55073"/>
                    <a:pt x="11972" y="45495"/>
                    <a:pt x="11972" y="45495"/>
                  </a:cubicBezTo>
                  <a:lnTo>
                    <a:pt x="11972" y="45495"/>
                  </a:lnTo>
                  <a:cubicBezTo>
                    <a:pt x="11972" y="45495"/>
                    <a:pt x="11972" y="47890"/>
                    <a:pt x="11972" y="50284"/>
                  </a:cubicBezTo>
                  <a:lnTo>
                    <a:pt x="11972" y="75426"/>
                  </a:lnTo>
                  <a:lnTo>
                    <a:pt x="4789" y="75426"/>
                  </a:lnTo>
                  <a:lnTo>
                    <a:pt x="4789" y="9578"/>
                  </a:lnTo>
                  <a:close/>
                  <a:moveTo>
                    <a:pt x="31128" y="49087"/>
                  </a:moveTo>
                  <a:cubicBezTo>
                    <a:pt x="40706" y="49087"/>
                    <a:pt x="47890" y="40706"/>
                    <a:pt x="47890" y="27537"/>
                  </a:cubicBezTo>
                  <a:cubicBezTo>
                    <a:pt x="47890" y="14367"/>
                    <a:pt x="40706" y="5986"/>
                    <a:pt x="31128" y="5986"/>
                  </a:cubicBezTo>
                  <a:cubicBezTo>
                    <a:pt x="22747" y="5986"/>
                    <a:pt x="14367" y="11972"/>
                    <a:pt x="14367" y="27537"/>
                  </a:cubicBezTo>
                  <a:cubicBezTo>
                    <a:pt x="14367" y="38312"/>
                    <a:pt x="20353" y="49087"/>
                    <a:pt x="31128" y="49087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116ED73-7C71-3AA9-627C-DF8DD3537B47}"/>
                </a:ext>
              </a:extLst>
            </p:cNvPr>
            <p:cNvSpPr/>
            <p:nvPr/>
          </p:nvSpPr>
          <p:spPr>
            <a:xfrm>
              <a:off x="11471905" y="639364"/>
              <a:ext cx="49086" cy="56270"/>
            </a:xfrm>
            <a:custGeom>
              <a:avLst/>
              <a:gdLst>
                <a:gd name="connsiteX0" fmla="*/ 26339 w 49086"/>
                <a:gd name="connsiteY0" fmla="*/ 0 h 56270"/>
                <a:gd name="connsiteX1" fmla="*/ 49087 w 49086"/>
                <a:gd name="connsiteY1" fmla="*/ 25142 h 56270"/>
                <a:gd name="connsiteX2" fmla="*/ 49087 w 49086"/>
                <a:gd name="connsiteY2" fmla="*/ 28734 h 56270"/>
                <a:gd name="connsiteX3" fmla="*/ 8381 w 49086"/>
                <a:gd name="connsiteY3" fmla="*/ 28734 h 56270"/>
                <a:gd name="connsiteX4" fmla="*/ 28734 w 49086"/>
                <a:gd name="connsiteY4" fmla="*/ 50284 h 56270"/>
                <a:gd name="connsiteX5" fmla="*/ 44298 w 49086"/>
                <a:gd name="connsiteY5" fmla="*/ 44298 h 56270"/>
                <a:gd name="connsiteX6" fmla="*/ 47890 w 49086"/>
                <a:gd name="connsiteY6" fmla="*/ 49087 h 56270"/>
                <a:gd name="connsiteX7" fmla="*/ 27536 w 49086"/>
                <a:gd name="connsiteY7" fmla="*/ 56270 h 56270"/>
                <a:gd name="connsiteX8" fmla="*/ 0 w 49086"/>
                <a:gd name="connsiteY8" fmla="*/ 28734 h 56270"/>
                <a:gd name="connsiteX9" fmla="*/ 26339 w 49086"/>
                <a:gd name="connsiteY9" fmla="*/ 0 h 56270"/>
                <a:gd name="connsiteX10" fmla="*/ 40706 w 49086"/>
                <a:gd name="connsiteY10" fmla="*/ 22748 h 56270"/>
                <a:gd name="connsiteX11" fmla="*/ 25142 w 49086"/>
                <a:gd name="connsiteY11" fmla="*/ 5986 h 56270"/>
                <a:gd name="connsiteX12" fmla="*/ 7183 w 49086"/>
                <a:gd name="connsiteY12" fmla="*/ 22748 h 56270"/>
                <a:gd name="connsiteX13" fmla="*/ 40706 w 49086"/>
                <a:gd name="connsiteY13" fmla="*/ 22748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086" h="56270">
                  <a:moveTo>
                    <a:pt x="26339" y="0"/>
                  </a:moveTo>
                  <a:cubicBezTo>
                    <a:pt x="40706" y="0"/>
                    <a:pt x="49087" y="10775"/>
                    <a:pt x="49087" y="25142"/>
                  </a:cubicBezTo>
                  <a:cubicBezTo>
                    <a:pt x="49087" y="26339"/>
                    <a:pt x="49087" y="28734"/>
                    <a:pt x="49087" y="28734"/>
                  </a:cubicBezTo>
                  <a:lnTo>
                    <a:pt x="8381" y="28734"/>
                  </a:lnTo>
                  <a:cubicBezTo>
                    <a:pt x="8381" y="41903"/>
                    <a:pt x="17959" y="50284"/>
                    <a:pt x="28734" y="50284"/>
                  </a:cubicBezTo>
                  <a:cubicBezTo>
                    <a:pt x="38312" y="50284"/>
                    <a:pt x="44298" y="44298"/>
                    <a:pt x="44298" y="44298"/>
                  </a:cubicBezTo>
                  <a:lnTo>
                    <a:pt x="47890" y="49087"/>
                  </a:lnTo>
                  <a:cubicBezTo>
                    <a:pt x="47890" y="49087"/>
                    <a:pt x="40706" y="56270"/>
                    <a:pt x="27536" y="56270"/>
                  </a:cubicBezTo>
                  <a:cubicBezTo>
                    <a:pt x="11972" y="56270"/>
                    <a:pt x="0" y="44298"/>
                    <a:pt x="0" y="28734"/>
                  </a:cubicBezTo>
                  <a:cubicBezTo>
                    <a:pt x="0" y="10775"/>
                    <a:pt x="11972" y="0"/>
                    <a:pt x="26339" y="0"/>
                  </a:cubicBezTo>
                  <a:moveTo>
                    <a:pt x="40706" y="22748"/>
                  </a:moveTo>
                  <a:cubicBezTo>
                    <a:pt x="40706" y="11972"/>
                    <a:pt x="33523" y="5986"/>
                    <a:pt x="25142" y="5986"/>
                  </a:cubicBezTo>
                  <a:cubicBezTo>
                    <a:pt x="16761" y="5986"/>
                    <a:pt x="8381" y="11972"/>
                    <a:pt x="7183" y="22748"/>
                  </a:cubicBezTo>
                  <a:lnTo>
                    <a:pt x="40706" y="2274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25C6377-19D1-BD2B-1566-0612267B2365}"/>
                </a:ext>
              </a:extLst>
            </p:cNvPr>
            <p:cNvSpPr/>
            <p:nvPr/>
          </p:nvSpPr>
          <p:spPr>
            <a:xfrm>
              <a:off x="11528176" y="639364"/>
              <a:ext cx="32325" cy="55073"/>
            </a:xfrm>
            <a:custGeom>
              <a:avLst/>
              <a:gdLst>
                <a:gd name="connsiteX0" fmla="*/ 7183 w 32325"/>
                <a:gd name="connsiteY0" fmla="*/ 9578 h 55073"/>
                <a:gd name="connsiteX1" fmla="*/ 4789 w 32325"/>
                <a:gd name="connsiteY1" fmla="*/ 7183 h 55073"/>
                <a:gd name="connsiteX2" fmla="*/ 0 w 32325"/>
                <a:gd name="connsiteY2" fmla="*/ 7183 h 55073"/>
                <a:gd name="connsiteX3" fmla="*/ 0 w 32325"/>
                <a:gd name="connsiteY3" fmla="*/ 1197 h 55073"/>
                <a:gd name="connsiteX4" fmla="*/ 7183 w 32325"/>
                <a:gd name="connsiteY4" fmla="*/ 1197 h 55073"/>
                <a:gd name="connsiteX5" fmla="*/ 13170 w 32325"/>
                <a:gd name="connsiteY5" fmla="*/ 7183 h 55073"/>
                <a:gd name="connsiteX6" fmla="*/ 13170 w 32325"/>
                <a:gd name="connsiteY6" fmla="*/ 10775 h 55073"/>
                <a:gd name="connsiteX7" fmla="*/ 13170 w 32325"/>
                <a:gd name="connsiteY7" fmla="*/ 14367 h 55073"/>
                <a:gd name="connsiteX8" fmla="*/ 13170 w 32325"/>
                <a:gd name="connsiteY8" fmla="*/ 14367 h 55073"/>
                <a:gd name="connsiteX9" fmla="*/ 29931 w 32325"/>
                <a:gd name="connsiteY9" fmla="*/ 0 h 55073"/>
                <a:gd name="connsiteX10" fmla="*/ 32325 w 32325"/>
                <a:gd name="connsiteY10" fmla="*/ 0 h 55073"/>
                <a:gd name="connsiteX11" fmla="*/ 32325 w 32325"/>
                <a:gd name="connsiteY11" fmla="*/ 7183 h 55073"/>
                <a:gd name="connsiteX12" fmla="*/ 29931 w 32325"/>
                <a:gd name="connsiteY12" fmla="*/ 7183 h 55073"/>
                <a:gd name="connsiteX13" fmla="*/ 14367 w 32325"/>
                <a:gd name="connsiteY13" fmla="*/ 21550 h 55073"/>
                <a:gd name="connsiteX14" fmla="*/ 13170 w 32325"/>
                <a:gd name="connsiteY14" fmla="*/ 32325 h 55073"/>
                <a:gd name="connsiteX15" fmla="*/ 13170 w 32325"/>
                <a:gd name="connsiteY15" fmla="*/ 55073 h 55073"/>
                <a:gd name="connsiteX16" fmla="*/ 5986 w 32325"/>
                <a:gd name="connsiteY16" fmla="*/ 55073 h 55073"/>
                <a:gd name="connsiteX17" fmla="*/ 5986 w 32325"/>
                <a:gd name="connsiteY17" fmla="*/ 9578 h 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325" h="55073">
                  <a:moveTo>
                    <a:pt x="7183" y="9578"/>
                  </a:moveTo>
                  <a:cubicBezTo>
                    <a:pt x="7183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3" y="1197"/>
                  </a:lnTo>
                  <a:cubicBezTo>
                    <a:pt x="11972" y="1197"/>
                    <a:pt x="13170" y="3592"/>
                    <a:pt x="13170" y="7183"/>
                  </a:cubicBezTo>
                  <a:lnTo>
                    <a:pt x="13170" y="10775"/>
                  </a:lnTo>
                  <a:cubicBezTo>
                    <a:pt x="13170" y="13170"/>
                    <a:pt x="13170" y="14367"/>
                    <a:pt x="13170" y="14367"/>
                  </a:cubicBezTo>
                  <a:lnTo>
                    <a:pt x="13170" y="14367"/>
                  </a:lnTo>
                  <a:cubicBezTo>
                    <a:pt x="15564" y="5986"/>
                    <a:pt x="21550" y="0"/>
                    <a:pt x="29931" y="0"/>
                  </a:cubicBezTo>
                  <a:cubicBezTo>
                    <a:pt x="31128" y="0"/>
                    <a:pt x="32325" y="0"/>
                    <a:pt x="32325" y="0"/>
                  </a:cubicBezTo>
                  <a:lnTo>
                    <a:pt x="32325" y="7183"/>
                  </a:lnTo>
                  <a:cubicBezTo>
                    <a:pt x="32325" y="7183"/>
                    <a:pt x="31128" y="7183"/>
                    <a:pt x="29931" y="7183"/>
                  </a:cubicBezTo>
                  <a:cubicBezTo>
                    <a:pt x="22748" y="7183"/>
                    <a:pt x="16761" y="13170"/>
                    <a:pt x="14367" y="21550"/>
                  </a:cubicBezTo>
                  <a:cubicBezTo>
                    <a:pt x="13170" y="25142"/>
                    <a:pt x="13170" y="28734"/>
                    <a:pt x="13170" y="32325"/>
                  </a:cubicBezTo>
                  <a:lnTo>
                    <a:pt x="13170" y="55073"/>
                  </a:lnTo>
                  <a:lnTo>
                    <a:pt x="5986" y="55073"/>
                  </a:lnTo>
                  <a:lnTo>
                    <a:pt x="5986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EFC1F06-7B87-6706-9709-F9D3BFBA77B3}"/>
                </a:ext>
              </a:extLst>
            </p:cNvPr>
            <p:cNvSpPr/>
            <p:nvPr/>
          </p:nvSpPr>
          <p:spPr>
            <a:xfrm>
              <a:off x="11568882" y="619011"/>
              <a:ext cx="20353" cy="74228"/>
            </a:xfrm>
            <a:custGeom>
              <a:avLst/>
              <a:gdLst>
                <a:gd name="connsiteX0" fmla="*/ 7183 w 20353"/>
                <a:gd name="connsiteY0" fmla="*/ 29931 h 74228"/>
                <a:gd name="connsiteX1" fmla="*/ 4789 w 20353"/>
                <a:gd name="connsiteY1" fmla="*/ 27537 h 74228"/>
                <a:gd name="connsiteX2" fmla="*/ 0 w 20353"/>
                <a:gd name="connsiteY2" fmla="*/ 27537 h 74228"/>
                <a:gd name="connsiteX3" fmla="*/ 0 w 20353"/>
                <a:gd name="connsiteY3" fmla="*/ 21550 h 74228"/>
                <a:gd name="connsiteX4" fmla="*/ 7183 w 20353"/>
                <a:gd name="connsiteY4" fmla="*/ 21550 h 74228"/>
                <a:gd name="connsiteX5" fmla="*/ 13170 w 20353"/>
                <a:gd name="connsiteY5" fmla="*/ 27537 h 74228"/>
                <a:gd name="connsiteX6" fmla="*/ 13170 w 20353"/>
                <a:gd name="connsiteY6" fmla="*/ 65848 h 74228"/>
                <a:gd name="connsiteX7" fmla="*/ 15564 w 20353"/>
                <a:gd name="connsiteY7" fmla="*/ 68243 h 74228"/>
                <a:gd name="connsiteX8" fmla="*/ 20353 w 20353"/>
                <a:gd name="connsiteY8" fmla="*/ 68243 h 74228"/>
                <a:gd name="connsiteX9" fmla="*/ 20353 w 20353"/>
                <a:gd name="connsiteY9" fmla="*/ 74229 h 74228"/>
                <a:gd name="connsiteX10" fmla="*/ 13170 w 20353"/>
                <a:gd name="connsiteY10" fmla="*/ 74229 h 74228"/>
                <a:gd name="connsiteX11" fmla="*/ 7183 w 20353"/>
                <a:gd name="connsiteY11" fmla="*/ 68243 h 74228"/>
                <a:gd name="connsiteX12" fmla="*/ 7183 w 20353"/>
                <a:gd name="connsiteY12" fmla="*/ 29931 h 74228"/>
                <a:gd name="connsiteX13" fmla="*/ 5986 w 20353"/>
                <a:gd name="connsiteY13" fmla="*/ 0 h 74228"/>
                <a:gd name="connsiteX14" fmla="*/ 13170 w 20353"/>
                <a:gd name="connsiteY14" fmla="*/ 0 h 74228"/>
                <a:gd name="connsiteX15" fmla="*/ 13170 w 20353"/>
                <a:gd name="connsiteY15" fmla="*/ 9578 h 74228"/>
                <a:gd name="connsiteX16" fmla="*/ 5986 w 20353"/>
                <a:gd name="connsiteY16" fmla="*/ 9578 h 74228"/>
                <a:gd name="connsiteX17" fmla="*/ 5986 w 20353"/>
                <a:gd name="connsiteY17" fmla="*/ 0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53" h="74228">
                  <a:moveTo>
                    <a:pt x="7183" y="29931"/>
                  </a:moveTo>
                  <a:cubicBezTo>
                    <a:pt x="7183" y="28734"/>
                    <a:pt x="5986" y="27537"/>
                    <a:pt x="4789" y="27537"/>
                  </a:cubicBezTo>
                  <a:lnTo>
                    <a:pt x="0" y="27537"/>
                  </a:lnTo>
                  <a:lnTo>
                    <a:pt x="0" y="21550"/>
                  </a:lnTo>
                  <a:lnTo>
                    <a:pt x="7183" y="21550"/>
                  </a:lnTo>
                  <a:cubicBezTo>
                    <a:pt x="11972" y="21550"/>
                    <a:pt x="13170" y="23945"/>
                    <a:pt x="13170" y="27537"/>
                  </a:cubicBezTo>
                  <a:lnTo>
                    <a:pt x="13170" y="65848"/>
                  </a:lnTo>
                  <a:cubicBezTo>
                    <a:pt x="13170" y="67045"/>
                    <a:pt x="14367" y="68243"/>
                    <a:pt x="15564" y="68243"/>
                  </a:cubicBezTo>
                  <a:lnTo>
                    <a:pt x="20353" y="68243"/>
                  </a:lnTo>
                  <a:lnTo>
                    <a:pt x="20353" y="74229"/>
                  </a:lnTo>
                  <a:lnTo>
                    <a:pt x="13170" y="74229"/>
                  </a:lnTo>
                  <a:cubicBezTo>
                    <a:pt x="8381" y="74229"/>
                    <a:pt x="7183" y="71834"/>
                    <a:pt x="7183" y="68243"/>
                  </a:cubicBezTo>
                  <a:lnTo>
                    <a:pt x="7183" y="29931"/>
                  </a:lnTo>
                  <a:close/>
                  <a:moveTo>
                    <a:pt x="5986" y="0"/>
                  </a:moveTo>
                  <a:lnTo>
                    <a:pt x="13170" y="0"/>
                  </a:lnTo>
                  <a:lnTo>
                    <a:pt x="13170" y="9578"/>
                  </a:lnTo>
                  <a:lnTo>
                    <a:pt x="5986" y="9578"/>
                  </a:lnTo>
                  <a:lnTo>
                    <a:pt x="5986" y="0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4B47D01-BB37-5B85-8D9D-5A6E6F2A5AB9}"/>
                </a:ext>
              </a:extLst>
            </p:cNvPr>
            <p:cNvSpPr/>
            <p:nvPr/>
          </p:nvSpPr>
          <p:spPr>
            <a:xfrm>
              <a:off x="11596418" y="626195"/>
              <a:ext cx="28733" cy="68242"/>
            </a:xfrm>
            <a:custGeom>
              <a:avLst/>
              <a:gdLst>
                <a:gd name="connsiteX0" fmla="*/ 7184 w 28733"/>
                <a:gd name="connsiteY0" fmla="*/ 20353 h 68242"/>
                <a:gd name="connsiteX1" fmla="*/ 0 w 28733"/>
                <a:gd name="connsiteY1" fmla="*/ 20353 h 68242"/>
                <a:gd name="connsiteX2" fmla="*/ 0 w 28733"/>
                <a:gd name="connsiteY2" fmla="*/ 14367 h 68242"/>
                <a:gd name="connsiteX3" fmla="*/ 7184 w 28733"/>
                <a:gd name="connsiteY3" fmla="*/ 14367 h 68242"/>
                <a:gd name="connsiteX4" fmla="*/ 7184 w 28733"/>
                <a:gd name="connsiteY4" fmla="*/ 0 h 68242"/>
                <a:gd name="connsiteX5" fmla="*/ 14367 w 28733"/>
                <a:gd name="connsiteY5" fmla="*/ 0 h 68242"/>
                <a:gd name="connsiteX6" fmla="*/ 14367 w 28733"/>
                <a:gd name="connsiteY6" fmla="*/ 14367 h 68242"/>
                <a:gd name="connsiteX7" fmla="*/ 27537 w 28733"/>
                <a:gd name="connsiteY7" fmla="*/ 14367 h 68242"/>
                <a:gd name="connsiteX8" fmla="*/ 27537 w 28733"/>
                <a:gd name="connsiteY8" fmla="*/ 20353 h 68242"/>
                <a:gd name="connsiteX9" fmla="*/ 14367 w 28733"/>
                <a:gd name="connsiteY9" fmla="*/ 20353 h 68242"/>
                <a:gd name="connsiteX10" fmla="*/ 14367 w 28733"/>
                <a:gd name="connsiteY10" fmla="*/ 47890 h 68242"/>
                <a:gd name="connsiteX11" fmla="*/ 26339 w 28733"/>
                <a:gd name="connsiteY11" fmla="*/ 62256 h 68242"/>
                <a:gd name="connsiteX12" fmla="*/ 28734 w 28733"/>
                <a:gd name="connsiteY12" fmla="*/ 62256 h 68242"/>
                <a:gd name="connsiteX13" fmla="*/ 28734 w 28733"/>
                <a:gd name="connsiteY13" fmla="*/ 68243 h 68242"/>
                <a:gd name="connsiteX14" fmla="*/ 25142 w 28733"/>
                <a:gd name="connsiteY14" fmla="*/ 68243 h 68242"/>
                <a:gd name="connsiteX15" fmla="*/ 7184 w 28733"/>
                <a:gd name="connsiteY15" fmla="*/ 47890 h 68242"/>
                <a:gd name="connsiteX16" fmla="*/ 7184 w 28733"/>
                <a:gd name="connsiteY16" fmla="*/ 20353 h 6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733" h="68242">
                  <a:moveTo>
                    <a:pt x="7184" y="20353"/>
                  </a:moveTo>
                  <a:lnTo>
                    <a:pt x="0" y="20353"/>
                  </a:lnTo>
                  <a:lnTo>
                    <a:pt x="0" y="14367"/>
                  </a:lnTo>
                  <a:lnTo>
                    <a:pt x="7184" y="14367"/>
                  </a:lnTo>
                  <a:lnTo>
                    <a:pt x="7184" y="0"/>
                  </a:lnTo>
                  <a:lnTo>
                    <a:pt x="14367" y="0"/>
                  </a:lnTo>
                  <a:lnTo>
                    <a:pt x="14367" y="14367"/>
                  </a:lnTo>
                  <a:lnTo>
                    <a:pt x="27537" y="14367"/>
                  </a:lnTo>
                  <a:lnTo>
                    <a:pt x="27537" y="20353"/>
                  </a:lnTo>
                  <a:lnTo>
                    <a:pt x="14367" y="20353"/>
                  </a:lnTo>
                  <a:lnTo>
                    <a:pt x="14367" y="47890"/>
                  </a:lnTo>
                  <a:cubicBezTo>
                    <a:pt x="14367" y="59862"/>
                    <a:pt x="22748" y="62256"/>
                    <a:pt x="26339" y="62256"/>
                  </a:cubicBezTo>
                  <a:cubicBezTo>
                    <a:pt x="27537" y="62256"/>
                    <a:pt x="28734" y="62256"/>
                    <a:pt x="28734" y="62256"/>
                  </a:cubicBezTo>
                  <a:lnTo>
                    <a:pt x="28734" y="68243"/>
                  </a:lnTo>
                  <a:cubicBezTo>
                    <a:pt x="28734" y="68243"/>
                    <a:pt x="27537" y="68243"/>
                    <a:pt x="25142" y="68243"/>
                  </a:cubicBezTo>
                  <a:cubicBezTo>
                    <a:pt x="19156" y="68243"/>
                    <a:pt x="7184" y="65848"/>
                    <a:pt x="7184" y="47890"/>
                  </a:cubicBezTo>
                  <a:lnTo>
                    <a:pt x="7184" y="20353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9AFB1D9-6E6C-FF2E-BF7E-6650D7B062CF}"/>
                </a:ext>
              </a:extLst>
            </p:cNvPr>
            <p:cNvSpPr/>
            <p:nvPr/>
          </p:nvSpPr>
          <p:spPr>
            <a:xfrm>
              <a:off x="11629941" y="641759"/>
              <a:ext cx="53875" cy="74228"/>
            </a:xfrm>
            <a:custGeom>
              <a:avLst/>
              <a:gdLst>
                <a:gd name="connsiteX0" fmla="*/ 10775 w 53875"/>
                <a:gd name="connsiteY0" fmla="*/ 68243 h 74228"/>
                <a:gd name="connsiteX1" fmla="*/ 20353 w 53875"/>
                <a:gd name="connsiteY1" fmla="*/ 59862 h 74228"/>
                <a:gd name="connsiteX2" fmla="*/ 23945 w 53875"/>
                <a:gd name="connsiteY2" fmla="*/ 52679 h 74228"/>
                <a:gd name="connsiteX3" fmla="*/ 4789 w 53875"/>
                <a:gd name="connsiteY3" fmla="*/ 8381 h 74228"/>
                <a:gd name="connsiteX4" fmla="*/ 1197 w 53875"/>
                <a:gd name="connsiteY4" fmla="*/ 5986 h 74228"/>
                <a:gd name="connsiteX5" fmla="*/ 0 w 53875"/>
                <a:gd name="connsiteY5" fmla="*/ 5986 h 74228"/>
                <a:gd name="connsiteX6" fmla="*/ 0 w 53875"/>
                <a:gd name="connsiteY6" fmla="*/ 0 h 74228"/>
                <a:gd name="connsiteX7" fmla="*/ 3592 w 53875"/>
                <a:gd name="connsiteY7" fmla="*/ 0 h 74228"/>
                <a:gd name="connsiteX8" fmla="*/ 11972 w 53875"/>
                <a:gd name="connsiteY8" fmla="*/ 5986 h 74228"/>
                <a:gd name="connsiteX9" fmla="*/ 25142 w 53875"/>
                <a:gd name="connsiteY9" fmla="*/ 39509 h 74228"/>
                <a:gd name="connsiteX10" fmla="*/ 27537 w 53875"/>
                <a:gd name="connsiteY10" fmla="*/ 45495 h 74228"/>
                <a:gd name="connsiteX11" fmla="*/ 27537 w 53875"/>
                <a:gd name="connsiteY11" fmla="*/ 45495 h 74228"/>
                <a:gd name="connsiteX12" fmla="*/ 28734 w 53875"/>
                <a:gd name="connsiteY12" fmla="*/ 39509 h 74228"/>
                <a:gd name="connsiteX13" fmla="*/ 41903 w 53875"/>
                <a:gd name="connsiteY13" fmla="*/ 5986 h 74228"/>
                <a:gd name="connsiteX14" fmla="*/ 50284 w 53875"/>
                <a:gd name="connsiteY14" fmla="*/ 0 h 74228"/>
                <a:gd name="connsiteX15" fmla="*/ 53876 w 53875"/>
                <a:gd name="connsiteY15" fmla="*/ 0 h 74228"/>
                <a:gd name="connsiteX16" fmla="*/ 53876 w 53875"/>
                <a:gd name="connsiteY16" fmla="*/ 5986 h 74228"/>
                <a:gd name="connsiteX17" fmla="*/ 53876 w 53875"/>
                <a:gd name="connsiteY17" fmla="*/ 5986 h 74228"/>
                <a:gd name="connsiteX18" fmla="*/ 50284 w 53875"/>
                <a:gd name="connsiteY18" fmla="*/ 8381 h 74228"/>
                <a:gd name="connsiteX19" fmla="*/ 27537 w 53875"/>
                <a:gd name="connsiteY19" fmla="*/ 63454 h 74228"/>
                <a:gd name="connsiteX20" fmla="*/ 11972 w 53875"/>
                <a:gd name="connsiteY20" fmla="*/ 74229 h 74228"/>
                <a:gd name="connsiteX21" fmla="*/ 0 w 53875"/>
                <a:gd name="connsiteY21" fmla="*/ 69440 h 74228"/>
                <a:gd name="connsiteX22" fmla="*/ 3592 w 53875"/>
                <a:gd name="connsiteY22" fmla="*/ 64651 h 74228"/>
                <a:gd name="connsiteX23" fmla="*/ 10775 w 53875"/>
                <a:gd name="connsiteY23" fmla="*/ 68243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3875" h="74228">
                  <a:moveTo>
                    <a:pt x="10775" y="68243"/>
                  </a:moveTo>
                  <a:cubicBezTo>
                    <a:pt x="15564" y="68243"/>
                    <a:pt x="19156" y="64651"/>
                    <a:pt x="20353" y="59862"/>
                  </a:cubicBezTo>
                  <a:lnTo>
                    <a:pt x="23945" y="52679"/>
                  </a:lnTo>
                  <a:lnTo>
                    <a:pt x="4789" y="8381"/>
                  </a:lnTo>
                  <a:cubicBezTo>
                    <a:pt x="3592" y="5986"/>
                    <a:pt x="2394" y="5986"/>
                    <a:pt x="1197" y="5986"/>
                  </a:cubicBezTo>
                  <a:lnTo>
                    <a:pt x="0" y="5986"/>
                  </a:lnTo>
                  <a:lnTo>
                    <a:pt x="0" y="0"/>
                  </a:lnTo>
                  <a:lnTo>
                    <a:pt x="3592" y="0"/>
                  </a:lnTo>
                  <a:cubicBezTo>
                    <a:pt x="8381" y="0"/>
                    <a:pt x="9578" y="1197"/>
                    <a:pt x="11972" y="5986"/>
                  </a:cubicBezTo>
                  <a:lnTo>
                    <a:pt x="25142" y="39509"/>
                  </a:lnTo>
                  <a:cubicBezTo>
                    <a:pt x="26339" y="41903"/>
                    <a:pt x="27537" y="45495"/>
                    <a:pt x="27537" y="45495"/>
                  </a:cubicBezTo>
                  <a:lnTo>
                    <a:pt x="27537" y="45495"/>
                  </a:lnTo>
                  <a:cubicBezTo>
                    <a:pt x="27537" y="45495"/>
                    <a:pt x="28734" y="41903"/>
                    <a:pt x="28734" y="39509"/>
                  </a:cubicBezTo>
                  <a:lnTo>
                    <a:pt x="41903" y="5986"/>
                  </a:lnTo>
                  <a:cubicBezTo>
                    <a:pt x="43101" y="1197"/>
                    <a:pt x="45495" y="0"/>
                    <a:pt x="50284" y="0"/>
                  </a:cubicBezTo>
                  <a:lnTo>
                    <a:pt x="53876" y="0"/>
                  </a:lnTo>
                  <a:lnTo>
                    <a:pt x="53876" y="5986"/>
                  </a:lnTo>
                  <a:lnTo>
                    <a:pt x="53876" y="5986"/>
                  </a:lnTo>
                  <a:cubicBezTo>
                    <a:pt x="51481" y="5986"/>
                    <a:pt x="51481" y="5986"/>
                    <a:pt x="50284" y="8381"/>
                  </a:cubicBezTo>
                  <a:lnTo>
                    <a:pt x="27537" y="63454"/>
                  </a:lnTo>
                  <a:cubicBezTo>
                    <a:pt x="25142" y="70637"/>
                    <a:pt x="19156" y="74229"/>
                    <a:pt x="11972" y="74229"/>
                  </a:cubicBezTo>
                  <a:cubicBezTo>
                    <a:pt x="4789" y="74229"/>
                    <a:pt x="0" y="69440"/>
                    <a:pt x="0" y="69440"/>
                  </a:cubicBezTo>
                  <a:lnTo>
                    <a:pt x="3592" y="64651"/>
                  </a:lnTo>
                  <a:cubicBezTo>
                    <a:pt x="3592" y="63454"/>
                    <a:pt x="7183" y="68243"/>
                    <a:pt x="10775" y="68243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FB0026E-7EAB-F012-3A8E-52947286442C}"/>
                </a:ext>
              </a:extLst>
            </p:cNvPr>
            <p:cNvSpPr/>
            <p:nvPr/>
          </p:nvSpPr>
          <p:spPr>
            <a:xfrm>
              <a:off x="10411151" y="308926"/>
              <a:ext cx="221526" cy="266984"/>
            </a:xfrm>
            <a:custGeom>
              <a:avLst/>
              <a:gdLst>
                <a:gd name="connsiteX0" fmla="*/ 136485 w 221526"/>
                <a:gd name="connsiteY0" fmla="*/ 0 h 266984"/>
                <a:gd name="connsiteX1" fmla="*/ 104160 w 221526"/>
                <a:gd name="connsiteY1" fmla="*/ 0 h 266984"/>
                <a:gd name="connsiteX2" fmla="*/ 68243 w 221526"/>
                <a:gd name="connsiteY2" fmla="*/ 0 h 266984"/>
                <a:gd name="connsiteX3" fmla="*/ 26339 w 221526"/>
                <a:gd name="connsiteY3" fmla="*/ 1197 h 266984"/>
                <a:gd name="connsiteX4" fmla="*/ 45495 w 221526"/>
                <a:gd name="connsiteY4" fmla="*/ 45495 h 266984"/>
                <a:gd name="connsiteX5" fmla="*/ 128105 w 221526"/>
                <a:gd name="connsiteY5" fmla="*/ 43101 h 266984"/>
                <a:gd name="connsiteX6" fmla="*/ 168811 w 221526"/>
                <a:gd name="connsiteY6" fmla="*/ 81412 h 266984"/>
                <a:gd name="connsiteX7" fmla="*/ 168811 w 221526"/>
                <a:gd name="connsiteY7" fmla="*/ 104160 h 266984"/>
                <a:gd name="connsiteX8" fmla="*/ 141274 w 221526"/>
                <a:gd name="connsiteY8" fmla="*/ 107752 h 266984"/>
                <a:gd name="connsiteX9" fmla="*/ 70637 w 221526"/>
                <a:gd name="connsiteY9" fmla="*/ 107752 h 266984"/>
                <a:gd name="connsiteX10" fmla="*/ 0 w 221526"/>
                <a:gd name="connsiteY10" fmla="*/ 174797 h 266984"/>
                <a:gd name="connsiteX11" fmla="*/ 0 w 221526"/>
                <a:gd name="connsiteY11" fmla="*/ 201136 h 266984"/>
                <a:gd name="connsiteX12" fmla="*/ 69440 w 221526"/>
                <a:gd name="connsiteY12" fmla="*/ 266984 h 266984"/>
                <a:gd name="connsiteX13" fmla="*/ 70637 w 221526"/>
                <a:gd name="connsiteY13" fmla="*/ 266984 h 266984"/>
                <a:gd name="connsiteX14" fmla="*/ 164022 w 221526"/>
                <a:gd name="connsiteY14" fmla="*/ 235856 h 266984"/>
                <a:gd name="connsiteX15" fmla="*/ 167614 w 221526"/>
                <a:gd name="connsiteY15" fmla="*/ 229870 h 266984"/>
                <a:gd name="connsiteX16" fmla="*/ 181980 w 221526"/>
                <a:gd name="connsiteY16" fmla="*/ 263393 h 266984"/>
                <a:gd name="connsiteX17" fmla="*/ 221489 w 221526"/>
                <a:gd name="connsiteY17" fmla="*/ 263393 h 266984"/>
                <a:gd name="connsiteX18" fmla="*/ 221489 w 221526"/>
                <a:gd name="connsiteY18" fmla="*/ 79018 h 266984"/>
                <a:gd name="connsiteX19" fmla="*/ 136485 w 221526"/>
                <a:gd name="connsiteY19" fmla="*/ 0 h 266984"/>
                <a:gd name="connsiteX20" fmla="*/ 171205 w 221526"/>
                <a:gd name="connsiteY20" fmla="*/ 199939 h 266984"/>
                <a:gd name="connsiteX21" fmla="*/ 168811 w 221526"/>
                <a:gd name="connsiteY21" fmla="*/ 201136 h 266984"/>
                <a:gd name="connsiteX22" fmla="*/ 83807 w 221526"/>
                <a:gd name="connsiteY22" fmla="*/ 223884 h 266984"/>
                <a:gd name="connsiteX23" fmla="*/ 53876 w 221526"/>
                <a:gd name="connsiteY23" fmla="*/ 193953 h 266984"/>
                <a:gd name="connsiteX24" fmla="*/ 53876 w 221526"/>
                <a:gd name="connsiteY24" fmla="*/ 175994 h 266984"/>
                <a:gd name="connsiteX25" fmla="*/ 81412 w 221526"/>
                <a:gd name="connsiteY25" fmla="*/ 143669 h 266984"/>
                <a:gd name="connsiteX26" fmla="*/ 171205 w 221526"/>
                <a:gd name="connsiteY26" fmla="*/ 137683 h 266984"/>
                <a:gd name="connsiteX27" fmla="*/ 171205 w 221526"/>
                <a:gd name="connsiteY27" fmla="*/ 199939 h 26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1526" h="266984">
                  <a:moveTo>
                    <a:pt x="136485" y="0"/>
                  </a:moveTo>
                  <a:cubicBezTo>
                    <a:pt x="124513" y="0"/>
                    <a:pt x="113738" y="0"/>
                    <a:pt x="104160" y="0"/>
                  </a:cubicBezTo>
                  <a:cubicBezTo>
                    <a:pt x="90990" y="0"/>
                    <a:pt x="80215" y="0"/>
                    <a:pt x="68243" y="0"/>
                  </a:cubicBezTo>
                  <a:cubicBezTo>
                    <a:pt x="52679" y="0"/>
                    <a:pt x="39509" y="0"/>
                    <a:pt x="26339" y="1197"/>
                  </a:cubicBezTo>
                  <a:lnTo>
                    <a:pt x="45495" y="45495"/>
                  </a:lnTo>
                  <a:cubicBezTo>
                    <a:pt x="77821" y="43101"/>
                    <a:pt x="101765" y="43101"/>
                    <a:pt x="128105" y="43101"/>
                  </a:cubicBezTo>
                  <a:cubicBezTo>
                    <a:pt x="149655" y="43101"/>
                    <a:pt x="168811" y="47890"/>
                    <a:pt x="168811" y="81412"/>
                  </a:cubicBezTo>
                  <a:cubicBezTo>
                    <a:pt x="168811" y="83807"/>
                    <a:pt x="168811" y="89793"/>
                    <a:pt x="168811" y="104160"/>
                  </a:cubicBezTo>
                  <a:cubicBezTo>
                    <a:pt x="168811" y="107752"/>
                    <a:pt x="168811" y="107752"/>
                    <a:pt x="141274" y="107752"/>
                  </a:cubicBezTo>
                  <a:cubicBezTo>
                    <a:pt x="112540" y="107752"/>
                    <a:pt x="70637" y="107752"/>
                    <a:pt x="70637" y="107752"/>
                  </a:cubicBezTo>
                  <a:cubicBezTo>
                    <a:pt x="7183" y="107752"/>
                    <a:pt x="0" y="154444"/>
                    <a:pt x="0" y="174797"/>
                  </a:cubicBezTo>
                  <a:lnTo>
                    <a:pt x="0" y="201136"/>
                  </a:lnTo>
                  <a:cubicBezTo>
                    <a:pt x="0" y="239448"/>
                    <a:pt x="27536" y="265787"/>
                    <a:pt x="69440" y="266984"/>
                  </a:cubicBezTo>
                  <a:lnTo>
                    <a:pt x="70637" y="266984"/>
                  </a:lnTo>
                  <a:cubicBezTo>
                    <a:pt x="110146" y="266984"/>
                    <a:pt x="160430" y="239448"/>
                    <a:pt x="164022" y="235856"/>
                  </a:cubicBezTo>
                  <a:lnTo>
                    <a:pt x="167614" y="229870"/>
                  </a:lnTo>
                  <a:lnTo>
                    <a:pt x="181980" y="263393"/>
                  </a:lnTo>
                  <a:lnTo>
                    <a:pt x="221489" y="263393"/>
                  </a:lnTo>
                  <a:lnTo>
                    <a:pt x="221489" y="79018"/>
                  </a:lnTo>
                  <a:cubicBezTo>
                    <a:pt x="222687" y="26339"/>
                    <a:pt x="195150" y="1197"/>
                    <a:pt x="136485" y="0"/>
                  </a:cubicBezTo>
                  <a:moveTo>
                    <a:pt x="171205" y="199939"/>
                  </a:moveTo>
                  <a:lnTo>
                    <a:pt x="168811" y="201136"/>
                  </a:lnTo>
                  <a:cubicBezTo>
                    <a:pt x="166416" y="202333"/>
                    <a:pt x="116132" y="223884"/>
                    <a:pt x="83807" y="223884"/>
                  </a:cubicBezTo>
                  <a:cubicBezTo>
                    <a:pt x="70637" y="223884"/>
                    <a:pt x="53876" y="220292"/>
                    <a:pt x="53876" y="193953"/>
                  </a:cubicBezTo>
                  <a:lnTo>
                    <a:pt x="53876" y="175994"/>
                  </a:lnTo>
                  <a:cubicBezTo>
                    <a:pt x="53876" y="156838"/>
                    <a:pt x="63454" y="146063"/>
                    <a:pt x="81412" y="143669"/>
                  </a:cubicBezTo>
                  <a:lnTo>
                    <a:pt x="171205" y="137683"/>
                  </a:lnTo>
                  <a:lnTo>
                    <a:pt x="171205" y="199939"/>
                  </a:lnTo>
                  <a:close/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EF107F-1E50-082E-A921-2CE345620C7E}"/>
                </a:ext>
              </a:extLst>
            </p:cNvPr>
            <p:cNvSpPr/>
            <p:nvPr/>
          </p:nvSpPr>
          <p:spPr>
            <a:xfrm>
              <a:off x="11067238" y="308926"/>
              <a:ext cx="221489" cy="266984"/>
            </a:xfrm>
            <a:custGeom>
              <a:avLst/>
              <a:gdLst>
                <a:gd name="connsiteX0" fmla="*/ 135288 w 221489"/>
                <a:gd name="connsiteY0" fmla="*/ 0 h 266984"/>
                <a:gd name="connsiteX1" fmla="*/ 102963 w 221489"/>
                <a:gd name="connsiteY1" fmla="*/ 0 h 266984"/>
                <a:gd name="connsiteX2" fmla="*/ 67045 w 221489"/>
                <a:gd name="connsiteY2" fmla="*/ 0 h 266984"/>
                <a:gd name="connsiteX3" fmla="*/ 25142 w 221489"/>
                <a:gd name="connsiteY3" fmla="*/ 1197 h 266984"/>
                <a:gd name="connsiteX4" fmla="*/ 50284 w 221489"/>
                <a:gd name="connsiteY4" fmla="*/ 45495 h 266984"/>
                <a:gd name="connsiteX5" fmla="*/ 128105 w 221489"/>
                <a:gd name="connsiteY5" fmla="*/ 43101 h 266984"/>
                <a:gd name="connsiteX6" fmla="*/ 168811 w 221489"/>
                <a:gd name="connsiteY6" fmla="*/ 81412 h 266984"/>
                <a:gd name="connsiteX7" fmla="*/ 168811 w 221489"/>
                <a:gd name="connsiteY7" fmla="*/ 104160 h 266984"/>
                <a:gd name="connsiteX8" fmla="*/ 141274 w 221489"/>
                <a:gd name="connsiteY8" fmla="*/ 107752 h 266984"/>
                <a:gd name="connsiteX9" fmla="*/ 70637 w 221489"/>
                <a:gd name="connsiteY9" fmla="*/ 107752 h 266984"/>
                <a:gd name="connsiteX10" fmla="*/ 0 w 221489"/>
                <a:gd name="connsiteY10" fmla="*/ 174797 h 266984"/>
                <a:gd name="connsiteX11" fmla="*/ 0 w 221489"/>
                <a:gd name="connsiteY11" fmla="*/ 201136 h 266984"/>
                <a:gd name="connsiteX12" fmla="*/ 69440 w 221489"/>
                <a:gd name="connsiteY12" fmla="*/ 266984 h 266984"/>
                <a:gd name="connsiteX13" fmla="*/ 70637 w 221489"/>
                <a:gd name="connsiteY13" fmla="*/ 266984 h 266984"/>
                <a:gd name="connsiteX14" fmla="*/ 164022 w 221489"/>
                <a:gd name="connsiteY14" fmla="*/ 235856 h 266984"/>
                <a:gd name="connsiteX15" fmla="*/ 167614 w 221489"/>
                <a:gd name="connsiteY15" fmla="*/ 229870 h 266984"/>
                <a:gd name="connsiteX16" fmla="*/ 181980 w 221489"/>
                <a:gd name="connsiteY16" fmla="*/ 263393 h 266984"/>
                <a:gd name="connsiteX17" fmla="*/ 221489 w 221489"/>
                <a:gd name="connsiteY17" fmla="*/ 263393 h 266984"/>
                <a:gd name="connsiteX18" fmla="*/ 221489 w 221489"/>
                <a:gd name="connsiteY18" fmla="*/ 79018 h 266984"/>
                <a:gd name="connsiteX19" fmla="*/ 135288 w 221489"/>
                <a:gd name="connsiteY19" fmla="*/ 0 h 266984"/>
                <a:gd name="connsiteX20" fmla="*/ 168811 w 221489"/>
                <a:gd name="connsiteY20" fmla="*/ 199939 h 266984"/>
                <a:gd name="connsiteX21" fmla="*/ 166416 w 221489"/>
                <a:gd name="connsiteY21" fmla="*/ 201136 h 266984"/>
                <a:gd name="connsiteX22" fmla="*/ 80215 w 221489"/>
                <a:gd name="connsiteY22" fmla="*/ 223884 h 266984"/>
                <a:gd name="connsiteX23" fmla="*/ 50284 w 221489"/>
                <a:gd name="connsiteY23" fmla="*/ 193953 h 266984"/>
                <a:gd name="connsiteX24" fmla="*/ 50284 w 221489"/>
                <a:gd name="connsiteY24" fmla="*/ 175994 h 266984"/>
                <a:gd name="connsiteX25" fmla="*/ 77821 w 221489"/>
                <a:gd name="connsiteY25" fmla="*/ 143669 h 266984"/>
                <a:gd name="connsiteX26" fmla="*/ 167614 w 221489"/>
                <a:gd name="connsiteY26" fmla="*/ 137683 h 266984"/>
                <a:gd name="connsiteX27" fmla="*/ 167614 w 221489"/>
                <a:gd name="connsiteY27" fmla="*/ 199939 h 26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1489" h="266984">
                  <a:moveTo>
                    <a:pt x="135288" y="0"/>
                  </a:moveTo>
                  <a:cubicBezTo>
                    <a:pt x="123316" y="0"/>
                    <a:pt x="112541" y="0"/>
                    <a:pt x="102963" y="0"/>
                  </a:cubicBezTo>
                  <a:cubicBezTo>
                    <a:pt x="89793" y="0"/>
                    <a:pt x="79018" y="0"/>
                    <a:pt x="67045" y="0"/>
                  </a:cubicBezTo>
                  <a:cubicBezTo>
                    <a:pt x="51481" y="0"/>
                    <a:pt x="38312" y="0"/>
                    <a:pt x="25142" y="1197"/>
                  </a:cubicBezTo>
                  <a:lnTo>
                    <a:pt x="50284" y="45495"/>
                  </a:lnTo>
                  <a:cubicBezTo>
                    <a:pt x="82610" y="43101"/>
                    <a:pt x="101765" y="43101"/>
                    <a:pt x="128105" y="43101"/>
                  </a:cubicBezTo>
                  <a:cubicBezTo>
                    <a:pt x="149655" y="43101"/>
                    <a:pt x="168811" y="47890"/>
                    <a:pt x="168811" y="81412"/>
                  </a:cubicBezTo>
                  <a:cubicBezTo>
                    <a:pt x="168811" y="83807"/>
                    <a:pt x="168811" y="89793"/>
                    <a:pt x="168811" y="104160"/>
                  </a:cubicBezTo>
                  <a:cubicBezTo>
                    <a:pt x="168811" y="107752"/>
                    <a:pt x="168811" y="107752"/>
                    <a:pt x="141274" y="107752"/>
                  </a:cubicBezTo>
                  <a:cubicBezTo>
                    <a:pt x="112541" y="107752"/>
                    <a:pt x="70637" y="107752"/>
                    <a:pt x="70637" y="107752"/>
                  </a:cubicBezTo>
                  <a:cubicBezTo>
                    <a:pt x="7183" y="107752"/>
                    <a:pt x="0" y="154444"/>
                    <a:pt x="0" y="174797"/>
                  </a:cubicBezTo>
                  <a:lnTo>
                    <a:pt x="0" y="201136"/>
                  </a:lnTo>
                  <a:cubicBezTo>
                    <a:pt x="0" y="239448"/>
                    <a:pt x="27537" y="265787"/>
                    <a:pt x="69440" y="266984"/>
                  </a:cubicBezTo>
                  <a:lnTo>
                    <a:pt x="70637" y="266984"/>
                  </a:lnTo>
                  <a:cubicBezTo>
                    <a:pt x="110146" y="266984"/>
                    <a:pt x="160430" y="239448"/>
                    <a:pt x="164022" y="235856"/>
                  </a:cubicBezTo>
                  <a:lnTo>
                    <a:pt x="167614" y="229870"/>
                  </a:lnTo>
                  <a:lnTo>
                    <a:pt x="181980" y="263393"/>
                  </a:lnTo>
                  <a:lnTo>
                    <a:pt x="221489" y="263393"/>
                  </a:lnTo>
                  <a:lnTo>
                    <a:pt x="221489" y="79018"/>
                  </a:lnTo>
                  <a:cubicBezTo>
                    <a:pt x="221489" y="26339"/>
                    <a:pt x="192756" y="1197"/>
                    <a:pt x="135288" y="0"/>
                  </a:cubicBezTo>
                  <a:moveTo>
                    <a:pt x="168811" y="199939"/>
                  </a:moveTo>
                  <a:lnTo>
                    <a:pt x="166416" y="201136"/>
                  </a:lnTo>
                  <a:cubicBezTo>
                    <a:pt x="164022" y="202333"/>
                    <a:pt x="113738" y="223884"/>
                    <a:pt x="80215" y="223884"/>
                  </a:cubicBezTo>
                  <a:cubicBezTo>
                    <a:pt x="67045" y="223884"/>
                    <a:pt x="50284" y="220292"/>
                    <a:pt x="50284" y="193953"/>
                  </a:cubicBezTo>
                  <a:lnTo>
                    <a:pt x="50284" y="175994"/>
                  </a:lnTo>
                  <a:cubicBezTo>
                    <a:pt x="50284" y="156838"/>
                    <a:pt x="59862" y="146063"/>
                    <a:pt x="77821" y="143669"/>
                  </a:cubicBezTo>
                  <a:lnTo>
                    <a:pt x="167614" y="137683"/>
                  </a:lnTo>
                  <a:lnTo>
                    <a:pt x="167614" y="199939"/>
                  </a:lnTo>
                  <a:close/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C5A98CD-10DB-39B6-708E-7D07AFBB4DE7}"/>
                </a:ext>
              </a:extLst>
            </p:cNvPr>
            <p:cNvSpPr/>
            <p:nvPr/>
          </p:nvSpPr>
          <p:spPr>
            <a:xfrm>
              <a:off x="11459933" y="298151"/>
              <a:ext cx="221525" cy="266984"/>
            </a:xfrm>
            <a:custGeom>
              <a:avLst/>
              <a:gdLst>
                <a:gd name="connsiteX0" fmla="*/ 136485 w 221525"/>
                <a:gd name="connsiteY0" fmla="*/ 0 h 266984"/>
                <a:gd name="connsiteX1" fmla="*/ 104160 w 221525"/>
                <a:gd name="connsiteY1" fmla="*/ 0 h 266984"/>
                <a:gd name="connsiteX2" fmla="*/ 68243 w 221525"/>
                <a:gd name="connsiteY2" fmla="*/ 0 h 266984"/>
                <a:gd name="connsiteX3" fmla="*/ 26339 w 221525"/>
                <a:gd name="connsiteY3" fmla="*/ 1197 h 266984"/>
                <a:gd name="connsiteX4" fmla="*/ 44298 w 221525"/>
                <a:gd name="connsiteY4" fmla="*/ 45495 h 266984"/>
                <a:gd name="connsiteX5" fmla="*/ 128105 w 221525"/>
                <a:gd name="connsiteY5" fmla="*/ 43101 h 266984"/>
                <a:gd name="connsiteX6" fmla="*/ 168811 w 221525"/>
                <a:gd name="connsiteY6" fmla="*/ 81412 h 266984"/>
                <a:gd name="connsiteX7" fmla="*/ 168811 w 221525"/>
                <a:gd name="connsiteY7" fmla="*/ 104160 h 266984"/>
                <a:gd name="connsiteX8" fmla="*/ 141274 w 221525"/>
                <a:gd name="connsiteY8" fmla="*/ 107752 h 266984"/>
                <a:gd name="connsiteX9" fmla="*/ 70637 w 221525"/>
                <a:gd name="connsiteY9" fmla="*/ 107752 h 266984"/>
                <a:gd name="connsiteX10" fmla="*/ 0 w 221525"/>
                <a:gd name="connsiteY10" fmla="*/ 174797 h 266984"/>
                <a:gd name="connsiteX11" fmla="*/ 0 w 221525"/>
                <a:gd name="connsiteY11" fmla="*/ 201136 h 266984"/>
                <a:gd name="connsiteX12" fmla="*/ 69440 w 221525"/>
                <a:gd name="connsiteY12" fmla="*/ 266984 h 266984"/>
                <a:gd name="connsiteX13" fmla="*/ 70637 w 221525"/>
                <a:gd name="connsiteY13" fmla="*/ 266984 h 266984"/>
                <a:gd name="connsiteX14" fmla="*/ 164022 w 221525"/>
                <a:gd name="connsiteY14" fmla="*/ 235856 h 266984"/>
                <a:gd name="connsiteX15" fmla="*/ 167614 w 221525"/>
                <a:gd name="connsiteY15" fmla="*/ 229870 h 266984"/>
                <a:gd name="connsiteX16" fmla="*/ 181980 w 221525"/>
                <a:gd name="connsiteY16" fmla="*/ 263393 h 266984"/>
                <a:gd name="connsiteX17" fmla="*/ 221489 w 221525"/>
                <a:gd name="connsiteY17" fmla="*/ 263393 h 266984"/>
                <a:gd name="connsiteX18" fmla="*/ 221489 w 221525"/>
                <a:gd name="connsiteY18" fmla="*/ 79018 h 266984"/>
                <a:gd name="connsiteX19" fmla="*/ 136485 w 221525"/>
                <a:gd name="connsiteY19" fmla="*/ 0 h 266984"/>
                <a:gd name="connsiteX20" fmla="*/ 171205 w 221525"/>
                <a:gd name="connsiteY20" fmla="*/ 199939 h 266984"/>
                <a:gd name="connsiteX21" fmla="*/ 168811 w 221525"/>
                <a:gd name="connsiteY21" fmla="*/ 201136 h 266984"/>
                <a:gd name="connsiteX22" fmla="*/ 83807 w 221525"/>
                <a:gd name="connsiteY22" fmla="*/ 223884 h 266984"/>
                <a:gd name="connsiteX23" fmla="*/ 53876 w 221525"/>
                <a:gd name="connsiteY23" fmla="*/ 193953 h 266984"/>
                <a:gd name="connsiteX24" fmla="*/ 53876 w 221525"/>
                <a:gd name="connsiteY24" fmla="*/ 175994 h 266984"/>
                <a:gd name="connsiteX25" fmla="*/ 81412 w 221525"/>
                <a:gd name="connsiteY25" fmla="*/ 143669 h 266984"/>
                <a:gd name="connsiteX26" fmla="*/ 171205 w 221525"/>
                <a:gd name="connsiteY26" fmla="*/ 137683 h 266984"/>
                <a:gd name="connsiteX27" fmla="*/ 171205 w 221525"/>
                <a:gd name="connsiteY27" fmla="*/ 199939 h 26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1525" h="266984">
                  <a:moveTo>
                    <a:pt x="136485" y="0"/>
                  </a:moveTo>
                  <a:cubicBezTo>
                    <a:pt x="124513" y="0"/>
                    <a:pt x="113738" y="0"/>
                    <a:pt x="104160" y="0"/>
                  </a:cubicBezTo>
                  <a:cubicBezTo>
                    <a:pt x="90990" y="0"/>
                    <a:pt x="80215" y="0"/>
                    <a:pt x="68243" y="0"/>
                  </a:cubicBezTo>
                  <a:cubicBezTo>
                    <a:pt x="52678" y="0"/>
                    <a:pt x="39509" y="0"/>
                    <a:pt x="26339" y="1197"/>
                  </a:cubicBezTo>
                  <a:lnTo>
                    <a:pt x="44298" y="45495"/>
                  </a:lnTo>
                  <a:cubicBezTo>
                    <a:pt x="76623" y="43101"/>
                    <a:pt x="101765" y="43101"/>
                    <a:pt x="128105" y="43101"/>
                  </a:cubicBezTo>
                  <a:cubicBezTo>
                    <a:pt x="149655" y="43101"/>
                    <a:pt x="168811" y="47890"/>
                    <a:pt x="168811" y="81412"/>
                  </a:cubicBezTo>
                  <a:cubicBezTo>
                    <a:pt x="168811" y="83807"/>
                    <a:pt x="168811" y="89793"/>
                    <a:pt x="168811" y="104160"/>
                  </a:cubicBezTo>
                  <a:cubicBezTo>
                    <a:pt x="168811" y="107752"/>
                    <a:pt x="168811" y="107752"/>
                    <a:pt x="141274" y="107752"/>
                  </a:cubicBezTo>
                  <a:cubicBezTo>
                    <a:pt x="112540" y="107752"/>
                    <a:pt x="70637" y="107752"/>
                    <a:pt x="70637" y="107752"/>
                  </a:cubicBezTo>
                  <a:cubicBezTo>
                    <a:pt x="7183" y="107752"/>
                    <a:pt x="0" y="154444"/>
                    <a:pt x="0" y="174797"/>
                  </a:cubicBezTo>
                  <a:lnTo>
                    <a:pt x="0" y="201136"/>
                  </a:lnTo>
                  <a:cubicBezTo>
                    <a:pt x="0" y="239448"/>
                    <a:pt x="27536" y="265787"/>
                    <a:pt x="69440" y="266984"/>
                  </a:cubicBezTo>
                  <a:lnTo>
                    <a:pt x="70637" y="266984"/>
                  </a:lnTo>
                  <a:cubicBezTo>
                    <a:pt x="110146" y="266984"/>
                    <a:pt x="160430" y="239448"/>
                    <a:pt x="164022" y="235856"/>
                  </a:cubicBezTo>
                  <a:lnTo>
                    <a:pt x="167614" y="229870"/>
                  </a:lnTo>
                  <a:lnTo>
                    <a:pt x="181980" y="263393"/>
                  </a:lnTo>
                  <a:lnTo>
                    <a:pt x="221489" y="263393"/>
                  </a:lnTo>
                  <a:lnTo>
                    <a:pt x="221489" y="79018"/>
                  </a:lnTo>
                  <a:cubicBezTo>
                    <a:pt x="222686" y="26339"/>
                    <a:pt x="193953" y="1197"/>
                    <a:pt x="136485" y="0"/>
                  </a:cubicBezTo>
                  <a:moveTo>
                    <a:pt x="171205" y="199939"/>
                  </a:moveTo>
                  <a:lnTo>
                    <a:pt x="168811" y="201136"/>
                  </a:lnTo>
                  <a:cubicBezTo>
                    <a:pt x="166416" y="202333"/>
                    <a:pt x="116132" y="223884"/>
                    <a:pt x="83807" y="223884"/>
                  </a:cubicBezTo>
                  <a:cubicBezTo>
                    <a:pt x="70637" y="223884"/>
                    <a:pt x="53876" y="220292"/>
                    <a:pt x="53876" y="193953"/>
                  </a:cubicBezTo>
                  <a:lnTo>
                    <a:pt x="53876" y="175994"/>
                  </a:lnTo>
                  <a:cubicBezTo>
                    <a:pt x="53876" y="156838"/>
                    <a:pt x="63454" y="146063"/>
                    <a:pt x="81412" y="143669"/>
                  </a:cubicBezTo>
                  <a:lnTo>
                    <a:pt x="171205" y="137683"/>
                  </a:lnTo>
                  <a:lnTo>
                    <a:pt x="171205" y="199939"/>
                  </a:lnTo>
                  <a:close/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0DD0B0E-B688-1910-C521-AD22F5A1D53D}"/>
                </a:ext>
              </a:extLst>
            </p:cNvPr>
            <p:cNvSpPr/>
            <p:nvPr/>
          </p:nvSpPr>
          <p:spPr>
            <a:xfrm>
              <a:off x="10127406" y="307729"/>
              <a:ext cx="240645" cy="264589"/>
            </a:xfrm>
            <a:custGeom>
              <a:avLst/>
              <a:gdLst>
                <a:gd name="connsiteX0" fmla="*/ 80215 w 240645"/>
                <a:gd name="connsiteY0" fmla="*/ 217898 h 264589"/>
                <a:gd name="connsiteX1" fmla="*/ 75426 w 240645"/>
                <a:gd name="connsiteY1" fmla="*/ 211911 h 264589"/>
                <a:gd name="connsiteX2" fmla="*/ 75426 w 240645"/>
                <a:gd name="connsiteY2" fmla="*/ 209517 h 264589"/>
                <a:gd name="connsiteX3" fmla="*/ 77821 w 240645"/>
                <a:gd name="connsiteY3" fmla="*/ 207122 h 264589"/>
                <a:gd name="connsiteX4" fmla="*/ 229870 w 240645"/>
                <a:gd name="connsiteY4" fmla="*/ 38312 h 264589"/>
                <a:gd name="connsiteX5" fmla="*/ 213109 w 240645"/>
                <a:gd name="connsiteY5" fmla="*/ 0 h 264589"/>
                <a:gd name="connsiteX6" fmla="*/ 15564 w 240645"/>
                <a:gd name="connsiteY6" fmla="*/ 0 h 264589"/>
                <a:gd name="connsiteX7" fmla="*/ 15564 w 240645"/>
                <a:gd name="connsiteY7" fmla="*/ 46692 h 264589"/>
                <a:gd name="connsiteX8" fmla="*/ 148458 w 240645"/>
                <a:gd name="connsiteY8" fmla="*/ 46692 h 264589"/>
                <a:gd name="connsiteX9" fmla="*/ 150852 w 240645"/>
                <a:gd name="connsiteY9" fmla="*/ 46692 h 264589"/>
                <a:gd name="connsiteX10" fmla="*/ 155641 w 240645"/>
                <a:gd name="connsiteY10" fmla="*/ 51481 h 264589"/>
                <a:gd name="connsiteX11" fmla="*/ 154444 w 240645"/>
                <a:gd name="connsiteY11" fmla="*/ 53876 h 264589"/>
                <a:gd name="connsiteX12" fmla="*/ 152049 w 240645"/>
                <a:gd name="connsiteY12" fmla="*/ 56270 h 264589"/>
                <a:gd name="connsiteX13" fmla="*/ 0 w 240645"/>
                <a:gd name="connsiteY13" fmla="*/ 226278 h 264589"/>
                <a:gd name="connsiteX14" fmla="*/ 16761 w 240645"/>
                <a:gd name="connsiteY14" fmla="*/ 264590 h 264589"/>
                <a:gd name="connsiteX15" fmla="*/ 240645 w 240645"/>
                <a:gd name="connsiteY15" fmla="*/ 264590 h 264589"/>
                <a:gd name="connsiteX16" fmla="*/ 240645 w 240645"/>
                <a:gd name="connsiteY16" fmla="*/ 217898 h 264589"/>
                <a:gd name="connsiteX17" fmla="*/ 81412 w 240645"/>
                <a:gd name="connsiteY17" fmla="*/ 217898 h 264589"/>
                <a:gd name="connsiteX18" fmla="*/ 80215 w 240645"/>
                <a:gd name="connsiteY18" fmla="*/ 217898 h 26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0645" h="264589">
                  <a:moveTo>
                    <a:pt x="80215" y="217898"/>
                  </a:moveTo>
                  <a:cubicBezTo>
                    <a:pt x="77821" y="217898"/>
                    <a:pt x="75426" y="215503"/>
                    <a:pt x="75426" y="211911"/>
                  </a:cubicBezTo>
                  <a:cubicBezTo>
                    <a:pt x="75426" y="210714"/>
                    <a:pt x="75426" y="210714"/>
                    <a:pt x="75426" y="209517"/>
                  </a:cubicBezTo>
                  <a:lnTo>
                    <a:pt x="77821" y="207122"/>
                  </a:lnTo>
                  <a:lnTo>
                    <a:pt x="229870" y="38312"/>
                  </a:lnTo>
                  <a:lnTo>
                    <a:pt x="213109" y="0"/>
                  </a:lnTo>
                  <a:lnTo>
                    <a:pt x="15564" y="0"/>
                  </a:lnTo>
                  <a:lnTo>
                    <a:pt x="15564" y="46692"/>
                  </a:lnTo>
                  <a:lnTo>
                    <a:pt x="148458" y="46692"/>
                  </a:lnTo>
                  <a:lnTo>
                    <a:pt x="150852" y="46692"/>
                  </a:lnTo>
                  <a:cubicBezTo>
                    <a:pt x="153247" y="47890"/>
                    <a:pt x="155641" y="49087"/>
                    <a:pt x="155641" y="51481"/>
                  </a:cubicBezTo>
                  <a:cubicBezTo>
                    <a:pt x="155641" y="52679"/>
                    <a:pt x="155641" y="53876"/>
                    <a:pt x="154444" y="53876"/>
                  </a:cubicBezTo>
                  <a:lnTo>
                    <a:pt x="152049" y="56270"/>
                  </a:lnTo>
                  <a:lnTo>
                    <a:pt x="0" y="226278"/>
                  </a:lnTo>
                  <a:lnTo>
                    <a:pt x="16761" y="264590"/>
                  </a:lnTo>
                  <a:lnTo>
                    <a:pt x="240645" y="264590"/>
                  </a:lnTo>
                  <a:lnTo>
                    <a:pt x="240645" y="217898"/>
                  </a:lnTo>
                  <a:lnTo>
                    <a:pt x="81412" y="217898"/>
                  </a:lnTo>
                  <a:lnTo>
                    <a:pt x="80215" y="217898"/>
                  </a:lnTo>
                  <a:close/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F88C489-E565-7DBC-CC44-C95F19D6CA68}"/>
                </a:ext>
              </a:extLst>
            </p:cNvPr>
            <p:cNvSpPr/>
            <p:nvPr/>
          </p:nvSpPr>
          <p:spPr>
            <a:xfrm>
              <a:off x="11344998" y="300545"/>
              <a:ext cx="101765" cy="271773"/>
            </a:xfrm>
            <a:custGeom>
              <a:avLst/>
              <a:gdLst>
                <a:gd name="connsiteX0" fmla="*/ 57468 w 101765"/>
                <a:gd name="connsiteY0" fmla="*/ 19156 h 271773"/>
                <a:gd name="connsiteX1" fmla="*/ 41903 w 101765"/>
                <a:gd name="connsiteY1" fmla="*/ 13170 h 271773"/>
                <a:gd name="connsiteX2" fmla="*/ 39509 w 101765"/>
                <a:gd name="connsiteY2" fmla="*/ 9578 h 271773"/>
                <a:gd name="connsiteX3" fmla="*/ 35917 w 101765"/>
                <a:gd name="connsiteY3" fmla="*/ 4789 h 271773"/>
                <a:gd name="connsiteX4" fmla="*/ 0 w 101765"/>
                <a:gd name="connsiteY4" fmla="*/ 11972 h 271773"/>
                <a:gd name="connsiteX5" fmla="*/ 0 w 101765"/>
                <a:gd name="connsiteY5" fmla="*/ 14367 h 271773"/>
                <a:gd name="connsiteX6" fmla="*/ 0 w 101765"/>
                <a:gd name="connsiteY6" fmla="*/ 271773 h 271773"/>
                <a:gd name="connsiteX7" fmla="*/ 52679 w 101765"/>
                <a:gd name="connsiteY7" fmla="*/ 271773 h 271773"/>
                <a:gd name="connsiteX8" fmla="*/ 52679 w 101765"/>
                <a:gd name="connsiteY8" fmla="*/ 63454 h 271773"/>
                <a:gd name="connsiteX9" fmla="*/ 62257 w 101765"/>
                <a:gd name="connsiteY9" fmla="*/ 51481 h 271773"/>
                <a:gd name="connsiteX10" fmla="*/ 98174 w 101765"/>
                <a:gd name="connsiteY10" fmla="*/ 45495 h 271773"/>
                <a:gd name="connsiteX11" fmla="*/ 101765 w 101765"/>
                <a:gd name="connsiteY11" fmla="*/ 0 h 271773"/>
                <a:gd name="connsiteX12" fmla="*/ 90990 w 101765"/>
                <a:gd name="connsiteY12" fmla="*/ 2394 h 271773"/>
                <a:gd name="connsiteX13" fmla="*/ 57468 w 101765"/>
                <a:gd name="connsiteY13" fmla="*/ 19156 h 27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1765" h="271773">
                  <a:moveTo>
                    <a:pt x="57468" y="19156"/>
                  </a:moveTo>
                  <a:cubicBezTo>
                    <a:pt x="50284" y="25142"/>
                    <a:pt x="47890" y="21550"/>
                    <a:pt x="41903" y="13170"/>
                  </a:cubicBezTo>
                  <a:lnTo>
                    <a:pt x="39509" y="9578"/>
                  </a:lnTo>
                  <a:cubicBezTo>
                    <a:pt x="38312" y="7183"/>
                    <a:pt x="37114" y="5986"/>
                    <a:pt x="35917" y="4789"/>
                  </a:cubicBezTo>
                  <a:lnTo>
                    <a:pt x="0" y="11972"/>
                  </a:lnTo>
                  <a:cubicBezTo>
                    <a:pt x="0" y="13170"/>
                    <a:pt x="0" y="13170"/>
                    <a:pt x="0" y="14367"/>
                  </a:cubicBezTo>
                  <a:lnTo>
                    <a:pt x="0" y="271773"/>
                  </a:lnTo>
                  <a:lnTo>
                    <a:pt x="52679" y="271773"/>
                  </a:lnTo>
                  <a:lnTo>
                    <a:pt x="52679" y="63454"/>
                  </a:lnTo>
                  <a:cubicBezTo>
                    <a:pt x="52679" y="53876"/>
                    <a:pt x="52679" y="53876"/>
                    <a:pt x="62257" y="51481"/>
                  </a:cubicBezTo>
                  <a:cubicBezTo>
                    <a:pt x="67045" y="50284"/>
                    <a:pt x="86201" y="46692"/>
                    <a:pt x="98174" y="45495"/>
                  </a:cubicBezTo>
                  <a:lnTo>
                    <a:pt x="101765" y="0"/>
                  </a:lnTo>
                  <a:cubicBezTo>
                    <a:pt x="99371" y="0"/>
                    <a:pt x="95779" y="1197"/>
                    <a:pt x="90990" y="2394"/>
                  </a:cubicBezTo>
                  <a:cubicBezTo>
                    <a:pt x="76623" y="5986"/>
                    <a:pt x="64651" y="14367"/>
                    <a:pt x="57468" y="19156"/>
                  </a:cubicBezTo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3F8910E-22E1-4CA5-9CF0-367F9A855FCD}"/>
                </a:ext>
              </a:extLst>
            </p:cNvPr>
            <p:cNvSpPr/>
            <p:nvPr/>
          </p:nvSpPr>
          <p:spPr>
            <a:xfrm>
              <a:off x="10690108" y="305264"/>
              <a:ext cx="325649" cy="267054"/>
            </a:xfrm>
            <a:custGeom>
              <a:avLst/>
              <a:gdLst>
                <a:gd name="connsiteX0" fmla="*/ 259801 w 325649"/>
                <a:gd name="connsiteY0" fmla="*/ 70 h 267054"/>
                <a:gd name="connsiteX1" fmla="*/ 179586 w 325649"/>
                <a:gd name="connsiteY1" fmla="*/ 22818 h 267054"/>
                <a:gd name="connsiteX2" fmla="*/ 124513 w 325649"/>
                <a:gd name="connsiteY2" fmla="*/ 70 h 267054"/>
                <a:gd name="connsiteX3" fmla="*/ 44298 w 325649"/>
                <a:gd name="connsiteY3" fmla="*/ 22818 h 267054"/>
                <a:gd name="connsiteX4" fmla="*/ 35917 w 325649"/>
                <a:gd name="connsiteY4" fmla="*/ 70 h 267054"/>
                <a:gd name="connsiteX5" fmla="*/ 35917 w 325649"/>
                <a:gd name="connsiteY5" fmla="*/ 70 h 267054"/>
                <a:gd name="connsiteX6" fmla="*/ 0 w 325649"/>
                <a:gd name="connsiteY6" fmla="*/ 7254 h 267054"/>
                <a:gd name="connsiteX7" fmla="*/ 0 w 325649"/>
                <a:gd name="connsiteY7" fmla="*/ 9648 h 267054"/>
                <a:gd name="connsiteX8" fmla="*/ 0 w 325649"/>
                <a:gd name="connsiteY8" fmla="*/ 267055 h 267054"/>
                <a:gd name="connsiteX9" fmla="*/ 52679 w 325649"/>
                <a:gd name="connsiteY9" fmla="*/ 267055 h 267054"/>
                <a:gd name="connsiteX10" fmla="*/ 52679 w 325649"/>
                <a:gd name="connsiteY10" fmla="*/ 58735 h 267054"/>
                <a:gd name="connsiteX11" fmla="*/ 52679 w 325649"/>
                <a:gd name="connsiteY11" fmla="*/ 58735 h 267054"/>
                <a:gd name="connsiteX12" fmla="*/ 134091 w 325649"/>
                <a:gd name="connsiteY12" fmla="*/ 80285 h 267054"/>
                <a:gd name="connsiteX13" fmla="*/ 134091 w 325649"/>
                <a:gd name="connsiteY13" fmla="*/ 265857 h 267054"/>
                <a:gd name="connsiteX14" fmla="*/ 134091 w 325649"/>
                <a:gd name="connsiteY14" fmla="*/ 267055 h 267054"/>
                <a:gd name="connsiteX15" fmla="*/ 189164 w 325649"/>
                <a:gd name="connsiteY15" fmla="*/ 267055 h 267054"/>
                <a:gd name="connsiteX16" fmla="*/ 189164 w 325649"/>
                <a:gd name="connsiteY16" fmla="*/ 265857 h 267054"/>
                <a:gd name="connsiteX17" fmla="*/ 189164 w 325649"/>
                <a:gd name="connsiteY17" fmla="*/ 62327 h 267054"/>
                <a:gd name="connsiteX18" fmla="*/ 189164 w 325649"/>
                <a:gd name="connsiteY18" fmla="*/ 57538 h 267054"/>
                <a:gd name="connsiteX19" fmla="*/ 270576 w 325649"/>
                <a:gd name="connsiteY19" fmla="*/ 79088 h 267054"/>
                <a:gd name="connsiteX20" fmla="*/ 270576 w 325649"/>
                <a:gd name="connsiteY20" fmla="*/ 264660 h 267054"/>
                <a:gd name="connsiteX21" fmla="*/ 270576 w 325649"/>
                <a:gd name="connsiteY21" fmla="*/ 265857 h 267054"/>
                <a:gd name="connsiteX22" fmla="*/ 325649 w 325649"/>
                <a:gd name="connsiteY22" fmla="*/ 265857 h 267054"/>
                <a:gd name="connsiteX23" fmla="*/ 325649 w 325649"/>
                <a:gd name="connsiteY23" fmla="*/ 264660 h 267054"/>
                <a:gd name="connsiteX24" fmla="*/ 325649 w 325649"/>
                <a:gd name="connsiteY24" fmla="*/ 62327 h 267054"/>
                <a:gd name="connsiteX25" fmla="*/ 259801 w 325649"/>
                <a:gd name="connsiteY25" fmla="*/ 70 h 267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25649" h="267054">
                  <a:moveTo>
                    <a:pt x="259801" y="70"/>
                  </a:moveTo>
                  <a:cubicBezTo>
                    <a:pt x="227475" y="-1127"/>
                    <a:pt x="196347" y="13240"/>
                    <a:pt x="179586" y="22818"/>
                  </a:cubicBezTo>
                  <a:cubicBezTo>
                    <a:pt x="166416" y="70"/>
                    <a:pt x="140077" y="70"/>
                    <a:pt x="124513" y="70"/>
                  </a:cubicBezTo>
                  <a:cubicBezTo>
                    <a:pt x="92187" y="70"/>
                    <a:pt x="61059" y="14437"/>
                    <a:pt x="44298" y="22818"/>
                  </a:cubicBezTo>
                  <a:lnTo>
                    <a:pt x="35917" y="70"/>
                  </a:lnTo>
                  <a:cubicBezTo>
                    <a:pt x="35917" y="70"/>
                    <a:pt x="35917" y="70"/>
                    <a:pt x="35917" y="70"/>
                  </a:cubicBezTo>
                  <a:lnTo>
                    <a:pt x="0" y="7254"/>
                  </a:lnTo>
                  <a:lnTo>
                    <a:pt x="0" y="9648"/>
                  </a:lnTo>
                  <a:lnTo>
                    <a:pt x="0" y="267055"/>
                  </a:lnTo>
                  <a:lnTo>
                    <a:pt x="52679" y="267055"/>
                  </a:lnTo>
                  <a:lnTo>
                    <a:pt x="52679" y="58735"/>
                  </a:lnTo>
                  <a:lnTo>
                    <a:pt x="52679" y="58735"/>
                  </a:lnTo>
                  <a:cubicBezTo>
                    <a:pt x="63454" y="51552"/>
                    <a:pt x="132894" y="6056"/>
                    <a:pt x="134091" y="80285"/>
                  </a:cubicBezTo>
                  <a:lnTo>
                    <a:pt x="134091" y="265857"/>
                  </a:lnTo>
                  <a:lnTo>
                    <a:pt x="134091" y="267055"/>
                  </a:lnTo>
                  <a:lnTo>
                    <a:pt x="189164" y="267055"/>
                  </a:lnTo>
                  <a:lnTo>
                    <a:pt x="189164" y="265857"/>
                  </a:lnTo>
                  <a:lnTo>
                    <a:pt x="189164" y="62327"/>
                  </a:lnTo>
                  <a:cubicBezTo>
                    <a:pt x="189164" y="61130"/>
                    <a:pt x="189164" y="59932"/>
                    <a:pt x="189164" y="57538"/>
                  </a:cubicBezTo>
                  <a:cubicBezTo>
                    <a:pt x="199939" y="50354"/>
                    <a:pt x="269379" y="6056"/>
                    <a:pt x="270576" y="79088"/>
                  </a:cubicBezTo>
                  <a:lnTo>
                    <a:pt x="270576" y="264660"/>
                  </a:lnTo>
                  <a:lnTo>
                    <a:pt x="270576" y="265857"/>
                  </a:lnTo>
                  <a:lnTo>
                    <a:pt x="325649" y="265857"/>
                  </a:lnTo>
                  <a:lnTo>
                    <a:pt x="325649" y="264660"/>
                  </a:lnTo>
                  <a:lnTo>
                    <a:pt x="325649" y="62327"/>
                  </a:lnTo>
                  <a:cubicBezTo>
                    <a:pt x="324452" y="70"/>
                    <a:pt x="281351" y="70"/>
                    <a:pt x="259801" y="70"/>
                  </a:cubicBezTo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E34AFB-3AF6-8A2F-B9E7-BE43736F464D}"/>
                </a:ext>
              </a:extLst>
            </p:cNvPr>
            <p:cNvSpPr/>
            <p:nvPr/>
          </p:nvSpPr>
          <p:spPr>
            <a:xfrm>
              <a:off x="11861008" y="136524"/>
              <a:ext cx="125710" cy="160430"/>
            </a:xfrm>
            <a:custGeom>
              <a:avLst/>
              <a:gdLst>
                <a:gd name="connsiteX0" fmla="*/ 113738 w 125710"/>
                <a:gd name="connsiteY0" fmla="*/ 29931 h 160430"/>
                <a:gd name="connsiteX1" fmla="*/ 3592 w 125710"/>
                <a:gd name="connsiteY1" fmla="*/ 0 h 160430"/>
                <a:gd name="connsiteX2" fmla="*/ 0 w 125710"/>
                <a:gd name="connsiteY2" fmla="*/ 0 h 160430"/>
                <a:gd name="connsiteX3" fmla="*/ 0 w 125710"/>
                <a:gd name="connsiteY3" fmla="*/ 160430 h 160430"/>
                <a:gd name="connsiteX4" fmla="*/ 125710 w 125710"/>
                <a:gd name="connsiteY4" fmla="*/ 160430 h 160430"/>
                <a:gd name="connsiteX5" fmla="*/ 125710 w 125710"/>
                <a:gd name="connsiteY5" fmla="*/ 44298 h 160430"/>
                <a:gd name="connsiteX6" fmla="*/ 113738 w 125710"/>
                <a:gd name="connsiteY6" fmla="*/ 29931 h 160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710" h="160430">
                  <a:moveTo>
                    <a:pt x="113738" y="29931"/>
                  </a:moveTo>
                  <a:lnTo>
                    <a:pt x="3592" y="0"/>
                  </a:lnTo>
                  <a:cubicBezTo>
                    <a:pt x="2394" y="0"/>
                    <a:pt x="1197" y="0"/>
                    <a:pt x="0" y="0"/>
                  </a:cubicBezTo>
                  <a:lnTo>
                    <a:pt x="0" y="160430"/>
                  </a:lnTo>
                  <a:lnTo>
                    <a:pt x="125710" y="160430"/>
                  </a:lnTo>
                  <a:lnTo>
                    <a:pt x="125710" y="44298"/>
                  </a:lnTo>
                  <a:cubicBezTo>
                    <a:pt x="124513" y="37114"/>
                    <a:pt x="120921" y="31128"/>
                    <a:pt x="113738" y="29931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CD7CF34-A09A-EC29-3FAF-38ABCFF6CF35}"/>
                </a:ext>
              </a:extLst>
            </p:cNvPr>
            <p:cNvSpPr/>
            <p:nvPr/>
          </p:nvSpPr>
          <p:spPr>
            <a:xfrm>
              <a:off x="11734101" y="296954"/>
              <a:ext cx="125710" cy="161627"/>
            </a:xfrm>
            <a:custGeom>
              <a:avLst/>
              <a:gdLst>
                <a:gd name="connsiteX0" fmla="*/ 1197 w 125710"/>
                <a:gd name="connsiteY0" fmla="*/ 9578 h 161627"/>
                <a:gd name="connsiteX1" fmla="*/ 16761 w 125710"/>
                <a:gd name="connsiteY1" fmla="*/ 64651 h 161627"/>
                <a:gd name="connsiteX2" fmla="*/ 118527 w 125710"/>
                <a:gd name="connsiteY2" fmla="*/ 159233 h 161627"/>
                <a:gd name="connsiteX3" fmla="*/ 125710 w 125710"/>
                <a:gd name="connsiteY3" fmla="*/ 161627 h 161627"/>
                <a:gd name="connsiteX4" fmla="*/ 125710 w 125710"/>
                <a:gd name="connsiteY4" fmla="*/ 0 h 161627"/>
                <a:gd name="connsiteX5" fmla="*/ 0 w 125710"/>
                <a:gd name="connsiteY5" fmla="*/ 0 h 161627"/>
                <a:gd name="connsiteX6" fmla="*/ 0 w 125710"/>
                <a:gd name="connsiteY6" fmla="*/ 9578 h 16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710" h="161627">
                  <a:moveTo>
                    <a:pt x="1197" y="9578"/>
                  </a:moveTo>
                  <a:cubicBezTo>
                    <a:pt x="1197" y="28734"/>
                    <a:pt x="5986" y="49087"/>
                    <a:pt x="16761" y="64651"/>
                  </a:cubicBezTo>
                  <a:cubicBezTo>
                    <a:pt x="33523" y="89793"/>
                    <a:pt x="64651" y="128105"/>
                    <a:pt x="118527" y="159233"/>
                  </a:cubicBezTo>
                  <a:cubicBezTo>
                    <a:pt x="120921" y="160430"/>
                    <a:pt x="123316" y="161627"/>
                    <a:pt x="125710" y="161627"/>
                  </a:cubicBezTo>
                  <a:lnTo>
                    <a:pt x="125710" y="0"/>
                  </a:lnTo>
                  <a:lnTo>
                    <a:pt x="0" y="0"/>
                  </a:lnTo>
                  <a:lnTo>
                    <a:pt x="0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</p:grpSp>
    </p:spTree>
    <p:extLst>
      <p:ext uri="{BB962C8B-B14F-4D97-AF65-F5344CB8AC3E}">
        <p14:creationId xmlns:p14="http://schemas.microsoft.com/office/powerpoint/2010/main" val="1623882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AB3B5C-FF8B-6731-D672-1AE04513EB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0695"/>
          </a:xfrm>
          <a:prstGeom prst="rect">
            <a:avLst/>
          </a:prstGeom>
        </p:spPr>
      </p:pic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52E06E28-338A-D5C2-77E6-BAA54D2B7CDD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1158381" y="0"/>
            <a:ext cx="3554334" cy="4536000"/>
          </a:xfrm>
          <a:custGeom>
            <a:avLst/>
            <a:gdLst>
              <a:gd name="connsiteX0" fmla="*/ 113738 w 125710"/>
              <a:gd name="connsiteY0" fmla="*/ 29931 h 160430"/>
              <a:gd name="connsiteX1" fmla="*/ 3592 w 125710"/>
              <a:gd name="connsiteY1" fmla="*/ 0 h 160430"/>
              <a:gd name="connsiteX2" fmla="*/ 0 w 125710"/>
              <a:gd name="connsiteY2" fmla="*/ 0 h 160430"/>
              <a:gd name="connsiteX3" fmla="*/ 0 w 125710"/>
              <a:gd name="connsiteY3" fmla="*/ 160430 h 160430"/>
              <a:gd name="connsiteX4" fmla="*/ 125710 w 125710"/>
              <a:gd name="connsiteY4" fmla="*/ 160430 h 160430"/>
              <a:gd name="connsiteX5" fmla="*/ 125710 w 125710"/>
              <a:gd name="connsiteY5" fmla="*/ 44298 h 160430"/>
              <a:gd name="connsiteX6" fmla="*/ 113738 w 125710"/>
              <a:gd name="connsiteY6" fmla="*/ 29931 h 16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710" h="160430">
                <a:moveTo>
                  <a:pt x="113738" y="29931"/>
                </a:moveTo>
                <a:lnTo>
                  <a:pt x="3592" y="0"/>
                </a:lnTo>
                <a:cubicBezTo>
                  <a:pt x="2394" y="0"/>
                  <a:pt x="1197" y="0"/>
                  <a:pt x="0" y="0"/>
                </a:cubicBezTo>
                <a:lnTo>
                  <a:pt x="0" y="160430"/>
                </a:lnTo>
                <a:lnTo>
                  <a:pt x="125710" y="160430"/>
                </a:lnTo>
                <a:lnTo>
                  <a:pt x="125710" y="44298"/>
                </a:lnTo>
                <a:cubicBezTo>
                  <a:pt x="124513" y="37114"/>
                  <a:pt x="120921" y="31128"/>
                  <a:pt x="113738" y="29931"/>
                </a:cubicBezTo>
              </a:path>
            </a:pathLst>
          </a:custGeom>
          <a:solidFill>
            <a:schemeClr val="accent1"/>
          </a:solidFill>
          <a:ln w="11922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K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8C5280-2631-7DFD-E9E5-A44AB495BB7B}"/>
              </a:ext>
            </a:extLst>
          </p:cNvPr>
          <p:cNvSpPr/>
          <p:nvPr userDrawn="1"/>
        </p:nvSpPr>
        <p:spPr>
          <a:xfrm>
            <a:off x="401053" y="352926"/>
            <a:ext cx="11470105" cy="620829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B358C4E-37A9-9742-C621-EEEC6B13325D}"/>
              </a:ext>
            </a:extLst>
          </p:cNvPr>
          <p:cNvSpPr/>
          <p:nvPr userDrawn="1"/>
        </p:nvSpPr>
        <p:spPr>
          <a:xfrm rot="5400000">
            <a:off x="2837397" y="-988174"/>
            <a:ext cx="196300" cy="3168000"/>
          </a:xfrm>
          <a:prstGeom prst="rect">
            <a:avLst/>
          </a:prstGeom>
          <a:solidFill>
            <a:srgbClr val="50B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D4EB5E9-17EF-E356-C364-B9FCBA88EB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5860" y="838726"/>
            <a:ext cx="2979373" cy="160079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200">
                <a:solidFill>
                  <a:schemeClr val="bg1"/>
                </a:solidFill>
                <a:latin typeface="Museo Sans Cyrl 700" panose="02000000000000000000" pitchFamily="50" charset="0"/>
              </a:defRPr>
            </a:lvl1pPr>
          </a:lstStyle>
          <a:p>
            <a:r>
              <a:rPr lang="en-US"/>
              <a:t>Enter Section Title</a:t>
            </a:r>
            <a:endParaRPr lang="en-KE"/>
          </a:p>
        </p:txBody>
      </p:sp>
      <p:grpSp>
        <p:nvGrpSpPr>
          <p:cNvPr id="37" name="Graphic 5">
            <a:extLst>
              <a:ext uri="{FF2B5EF4-FFF2-40B4-BE49-F238E27FC236}">
                <a16:creationId xmlns:a16="http://schemas.microsoft.com/office/drawing/2014/main" id="{20CD59AF-5EFC-D6BD-32BE-5D87DBC469A3}"/>
              </a:ext>
            </a:extLst>
          </p:cNvPr>
          <p:cNvGrpSpPr/>
          <p:nvPr userDrawn="1"/>
        </p:nvGrpSpPr>
        <p:grpSpPr>
          <a:xfrm>
            <a:off x="9754386" y="5519184"/>
            <a:ext cx="1859312" cy="579463"/>
            <a:chOff x="10127406" y="136524"/>
            <a:chExt cx="1859312" cy="57946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48A9115-2A32-7D44-4418-565666D75802}"/>
                </a:ext>
              </a:extLst>
            </p:cNvPr>
            <p:cNvSpPr/>
            <p:nvPr/>
          </p:nvSpPr>
          <p:spPr>
            <a:xfrm>
              <a:off x="10691305" y="620208"/>
              <a:ext cx="53875" cy="74228"/>
            </a:xfrm>
            <a:custGeom>
              <a:avLst/>
              <a:gdLst>
                <a:gd name="connsiteX0" fmla="*/ 7183 w 53875"/>
                <a:gd name="connsiteY0" fmla="*/ 5986 h 74228"/>
                <a:gd name="connsiteX1" fmla="*/ 0 w 53875"/>
                <a:gd name="connsiteY1" fmla="*/ 5986 h 74228"/>
                <a:gd name="connsiteX2" fmla="*/ 0 w 53875"/>
                <a:gd name="connsiteY2" fmla="*/ 0 h 74228"/>
                <a:gd name="connsiteX3" fmla="*/ 31128 w 53875"/>
                <a:gd name="connsiteY3" fmla="*/ 0 h 74228"/>
                <a:gd name="connsiteX4" fmla="*/ 53876 w 53875"/>
                <a:gd name="connsiteY4" fmla="*/ 22748 h 74228"/>
                <a:gd name="connsiteX5" fmla="*/ 31128 w 53875"/>
                <a:gd name="connsiteY5" fmla="*/ 45495 h 74228"/>
                <a:gd name="connsiteX6" fmla="*/ 14367 w 53875"/>
                <a:gd name="connsiteY6" fmla="*/ 45495 h 74228"/>
                <a:gd name="connsiteX7" fmla="*/ 14367 w 53875"/>
                <a:gd name="connsiteY7" fmla="*/ 74229 h 74228"/>
                <a:gd name="connsiteX8" fmla="*/ 7183 w 53875"/>
                <a:gd name="connsiteY8" fmla="*/ 74229 h 74228"/>
                <a:gd name="connsiteX9" fmla="*/ 7183 w 53875"/>
                <a:gd name="connsiteY9" fmla="*/ 5986 h 74228"/>
                <a:gd name="connsiteX10" fmla="*/ 31128 w 53875"/>
                <a:gd name="connsiteY10" fmla="*/ 38312 h 74228"/>
                <a:gd name="connsiteX11" fmla="*/ 47890 w 53875"/>
                <a:gd name="connsiteY11" fmla="*/ 21550 h 74228"/>
                <a:gd name="connsiteX12" fmla="*/ 31128 w 53875"/>
                <a:gd name="connsiteY12" fmla="*/ 5986 h 74228"/>
                <a:gd name="connsiteX13" fmla="*/ 14367 w 53875"/>
                <a:gd name="connsiteY13" fmla="*/ 5986 h 74228"/>
                <a:gd name="connsiteX14" fmla="*/ 14367 w 53875"/>
                <a:gd name="connsiteY14" fmla="*/ 38312 h 74228"/>
                <a:gd name="connsiteX15" fmla="*/ 31128 w 53875"/>
                <a:gd name="connsiteY15" fmla="*/ 38312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3875" h="74228">
                  <a:moveTo>
                    <a:pt x="7183" y="5986"/>
                  </a:moveTo>
                  <a:lnTo>
                    <a:pt x="0" y="5986"/>
                  </a:lnTo>
                  <a:lnTo>
                    <a:pt x="0" y="0"/>
                  </a:lnTo>
                  <a:lnTo>
                    <a:pt x="31128" y="0"/>
                  </a:lnTo>
                  <a:cubicBezTo>
                    <a:pt x="44298" y="0"/>
                    <a:pt x="53876" y="8381"/>
                    <a:pt x="53876" y="22748"/>
                  </a:cubicBezTo>
                  <a:cubicBezTo>
                    <a:pt x="53876" y="37114"/>
                    <a:pt x="44298" y="45495"/>
                    <a:pt x="31128" y="45495"/>
                  </a:cubicBezTo>
                  <a:lnTo>
                    <a:pt x="14367" y="45495"/>
                  </a:lnTo>
                  <a:lnTo>
                    <a:pt x="14367" y="74229"/>
                  </a:lnTo>
                  <a:lnTo>
                    <a:pt x="7183" y="74229"/>
                  </a:lnTo>
                  <a:lnTo>
                    <a:pt x="7183" y="5986"/>
                  </a:lnTo>
                  <a:close/>
                  <a:moveTo>
                    <a:pt x="31128" y="38312"/>
                  </a:moveTo>
                  <a:cubicBezTo>
                    <a:pt x="40706" y="38312"/>
                    <a:pt x="47890" y="32325"/>
                    <a:pt x="47890" y="21550"/>
                  </a:cubicBezTo>
                  <a:cubicBezTo>
                    <a:pt x="47890" y="11972"/>
                    <a:pt x="41903" y="5986"/>
                    <a:pt x="31128" y="5986"/>
                  </a:cubicBezTo>
                  <a:lnTo>
                    <a:pt x="14367" y="5986"/>
                  </a:lnTo>
                  <a:lnTo>
                    <a:pt x="14367" y="38312"/>
                  </a:lnTo>
                  <a:lnTo>
                    <a:pt x="31128" y="38312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3FA937C-4255-FB47-4585-AAC1CE41331C}"/>
                </a:ext>
              </a:extLst>
            </p:cNvPr>
            <p:cNvSpPr/>
            <p:nvPr/>
          </p:nvSpPr>
          <p:spPr>
            <a:xfrm>
              <a:off x="10752289" y="639364"/>
              <a:ext cx="56345" cy="56270"/>
            </a:xfrm>
            <a:custGeom>
              <a:avLst/>
              <a:gdLst>
                <a:gd name="connsiteX0" fmla="*/ 27612 w 56345"/>
                <a:gd name="connsiteY0" fmla="*/ 0 h 56270"/>
                <a:gd name="connsiteX1" fmla="*/ 56346 w 56345"/>
                <a:gd name="connsiteY1" fmla="*/ 27537 h 56270"/>
                <a:gd name="connsiteX2" fmla="*/ 28809 w 56345"/>
                <a:gd name="connsiteY2" fmla="*/ 56270 h 56270"/>
                <a:gd name="connsiteX3" fmla="*/ 76 w 56345"/>
                <a:gd name="connsiteY3" fmla="*/ 27537 h 56270"/>
                <a:gd name="connsiteX4" fmla="*/ 27612 w 56345"/>
                <a:gd name="connsiteY4" fmla="*/ 0 h 56270"/>
                <a:gd name="connsiteX5" fmla="*/ 27612 w 56345"/>
                <a:gd name="connsiteY5" fmla="*/ 49087 h 56270"/>
                <a:gd name="connsiteX6" fmla="*/ 47965 w 56345"/>
                <a:gd name="connsiteY6" fmla="*/ 27537 h 56270"/>
                <a:gd name="connsiteX7" fmla="*/ 27612 w 56345"/>
                <a:gd name="connsiteY7" fmla="*/ 5986 h 56270"/>
                <a:gd name="connsiteX8" fmla="*/ 7259 w 56345"/>
                <a:gd name="connsiteY8" fmla="*/ 27537 h 56270"/>
                <a:gd name="connsiteX9" fmla="*/ 27612 w 56345"/>
                <a:gd name="connsiteY9" fmla="*/ 49087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345" h="56270">
                  <a:moveTo>
                    <a:pt x="27612" y="0"/>
                  </a:moveTo>
                  <a:cubicBezTo>
                    <a:pt x="43176" y="0"/>
                    <a:pt x="56346" y="11972"/>
                    <a:pt x="56346" y="27537"/>
                  </a:cubicBezTo>
                  <a:cubicBezTo>
                    <a:pt x="56346" y="43101"/>
                    <a:pt x="43176" y="56270"/>
                    <a:pt x="28809" y="56270"/>
                  </a:cubicBezTo>
                  <a:cubicBezTo>
                    <a:pt x="13245" y="56270"/>
                    <a:pt x="76" y="44298"/>
                    <a:pt x="76" y="27537"/>
                  </a:cubicBezTo>
                  <a:cubicBezTo>
                    <a:pt x="-1122" y="11972"/>
                    <a:pt x="12048" y="0"/>
                    <a:pt x="27612" y="0"/>
                  </a:cubicBezTo>
                  <a:moveTo>
                    <a:pt x="27612" y="49087"/>
                  </a:moveTo>
                  <a:cubicBezTo>
                    <a:pt x="38387" y="49087"/>
                    <a:pt x="47965" y="39509"/>
                    <a:pt x="47965" y="27537"/>
                  </a:cubicBezTo>
                  <a:cubicBezTo>
                    <a:pt x="47965" y="15564"/>
                    <a:pt x="38387" y="5986"/>
                    <a:pt x="27612" y="5986"/>
                  </a:cubicBezTo>
                  <a:cubicBezTo>
                    <a:pt x="15640" y="5986"/>
                    <a:pt x="7259" y="15564"/>
                    <a:pt x="7259" y="27537"/>
                  </a:cubicBezTo>
                  <a:cubicBezTo>
                    <a:pt x="7259" y="39509"/>
                    <a:pt x="15640" y="49087"/>
                    <a:pt x="27612" y="49087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EB05FF0-BC1D-1CB1-98D6-4B6854A4F55A}"/>
                </a:ext>
              </a:extLst>
            </p:cNvPr>
            <p:cNvSpPr/>
            <p:nvPr/>
          </p:nvSpPr>
          <p:spPr>
            <a:xfrm>
              <a:off x="10813424" y="640561"/>
              <a:ext cx="83806" cy="53875"/>
            </a:xfrm>
            <a:custGeom>
              <a:avLst/>
              <a:gdLst>
                <a:gd name="connsiteX0" fmla="*/ 4789 w 83806"/>
                <a:gd name="connsiteY0" fmla="*/ 8381 h 53875"/>
                <a:gd name="connsiteX1" fmla="*/ 1197 w 83806"/>
                <a:gd name="connsiteY1" fmla="*/ 5986 h 53875"/>
                <a:gd name="connsiteX2" fmla="*/ 0 w 83806"/>
                <a:gd name="connsiteY2" fmla="*/ 5986 h 53875"/>
                <a:gd name="connsiteX3" fmla="*/ 0 w 83806"/>
                <a:gd name="connsiteY3" fmla="*/ 0 h 53875"/>
                <a:gd name="connsiteX4" fmla="*/ 3592 w 83806"/>
                <a:gd name="connsiteY4" fmla="*/ 0 h 53875"/>
                <a:gd name="connsiteX5" fmla="*/ 11972 w 83806"/>
                <a:gd name="connsiteY5" fmla="*/ 5986 h 53875"/>
                <a:gd name="connsiteX6" fmla="*/ 22748 w 83806"/>
                <a:gd name="connsiteY6" fmla="*/ 39509 h 53875"/>
                <a:gd name="connsiteX7" fmla="*/ 23945 w 83806"/>
                <a:gd name="connsiteY7" fmla="*/ 45495 h 53875"/>
                <a:gd name="connsiteX8" fmla="*/ 23945 w 83806"/>
                <a:gd name="connsiteY8" fmla="*/ 45495 h 53875"/>
                <a:gd name="connsiteX9" fmla="*/ 25142 w 83806"/>
                <a:gd name="connsiteY9" fmla="*/ 39509 h 53875"/>
                <a:gd name="connsiteX10" fmla="*/ 38312 w 83806"/>
                <a:gd name="connsiteY10" fmla="*/ 0 h 53875"/>
                <a:gd name="connsiteX11" fmla="*/ 45495 w 83806"/>
                <a:gd name="connsiteY11" fmla="*/ 0 h 53875"/>
                <a:gd name="connsiteX12" fmla="*/ 58665 w 83806"/>
                <a:gd name="connsiteY12" fmla="*/ 39509 h 53875"/>
                <a:gd name="connsiteX13" fmla="*/ 59862 w 83806"/>
                <a:gd name="connsiteY13" fmla="*/ 45495 h 53875"/>
                <a:gd name="connsiteX14" fmla="*/ 59862 w 83806"/>
                <a:gd name="connsiteY14" fmla="*/ 45495 h 53875"/>
                <a:gd name="connsiteX15" fmla="*/ 61059 w 83806"/>
                <a:gd name="connsiteY15" fmla="*/ 39509 h 53875"/>
                <a:gd name="connsiteX16" fmla="*/ 71834 w 83806"/>
                <a:gd name="connsiteY16" fmla="*/ 5986 h 53875"/>
                <a:gd name="connsiteX17" fmla="*/ 80215 w 83806"/>
                <a:gd name="connsiteY17" fmla="*/ 0 h 53875"/>
                <a:gd name="connsiteX18" fmla="*/ 83807 w 83806"/>
                <a:gd name="connsiteY18" fmla="*/ 0 h 53875"/>
                <a:gd name="connsiteX19" fmla="*/ 83807 w 83806"/>
                <a:gd name="connsiteY19" fmla="*/ 5986 h 53875"/>
                <a:gd name="connsiteX20" fmla="*/ 82609 w 83806"/>
                <a:gd name="connsiteY20" fmla="*/ 5986 h 53875"/>
                <a:gd name="connsiteX21" fmla="*/ 79018 w 83806"/>
                <a:gd name="connsiteY21" fmla="*/ 8381 h 53875"/>
                <a:gd name="connsiteX22" fmla="*/ 63454 w 83806"/>
                <a:gd name="connsiteY22" fmla="*/ 52679 h 53875"/>
                <a:gd name="connsiteX23" fmla="*/ 55073 w 83806"/>
                <a:gd name="connsiteY23" fmla="*/ 52679 h 53875"/>
                <a:gd name="connsiteX24" fmla="*/ 44298 w 83806"/>
                <a:gd name="connsiteY24" fmla="*/ 15564 h 53875"/>
                <a:gd name="connsiteX25" fmla="*/ 43101 w 83806"/>
                <a:gd name="connsiteY25" fmla="*/ 9578 h 53875"/>
                <a:gd name="connsiteX26" fmla="*/ 43101 w 83806"/>
                <a:gd name="connsiteY26" fmla="*/ 9578 h 53875"/>
                <a:gd name="connsiteX27" fmla="*/ 41903 w 83806"/>
                <a:gd name="connsiteY27" fmla="*/ 15564 h 53875"/>
                <a:gd name="connsiteX28" fmla="*/ 28734 w 83806"/>
                <a:gd name="connsiteY28" fmla="*/ 53876 h 53875"/>
                <a:gd name="connsiteX29" fmla="*/ 20353 w 83806"/>
                <a:gd name="connsiteY29" fmla="*/ 53876 h 53875"/>
                <a:gd name="connsiteX30" fmla="*/ 4789 w 83806"/>
                <a:gd name="connsiteY30" fmla="*/ 8381 h 5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3806" h="53875">
                  <a:moveTo>
                    <a:pt x="4789" y="8381"/>
                  </a:moveTo>
                  <a:cubicBezTo>
                    <a:pt x="3592" y="5986"/>
                    <a:pt x="2394" y="5986"/>
                    <a:pt x="1197" y="5986"/>
                  </a:cubicBezTo>
                  <a:lnTo>
                    <a:pt x="0" y="5986"/>
                  </a:lnTo>
                  <a:lnTo>
                    <a:pt x="0" y="0"/>
                  </a:lnTo>
                  <a:lnTo>
                    <a:pt x="3592" y="0"/>
                  </a:lnTo>
                  <a:cubicBezTo>
                    <a:pt x="8381" y="0"/>
                    <a:pt x="10775" y="1197"/>
                    <a:pt x="11972" y="5986"/>
                  </a:cubicBezTo>
                  <a:lnTo>
                    <a:pt x="22748" y="39509"/>
                  </a:lnTo>
                  <a:cubicBezTo>
                    <a:pt x="23945" y="41903"/>
                    <a:pt x="23945" y="45495"/>
                    <a:pt x="23945" y="45495"/>
                  </a:cubicBezTo>
                  <a:lnTo>
                    <a:pt x="23945" y="45495"/>
                  </a:lnTo>
                  <a:cubicBezTo>
                    <a:pt x="23945" y="45495"/>
                    <a:pt x="25142" y="41903"/>
                    <a:pt x="25142" y="39509"/>
                  </a:cubicBezTo>
                  <a:lnTo>
                    <a:pt x="38312" y="0"/>
                  </a:lnTo>
                  <a:lnTo>
                    <a:pt x="45495" y="0"/>
                  </a:lnTo>
                  <a:lnTo>
                    <a:pt x="58665" y="39509"/>
                  </a:lnTo>
                  <a:cubicBezTo>
                    <a:pt x="59862" y="41903"/>
                    <a:pt x="59862" y="45495"/>
                    <a:pt x="59862" y="45495"/>
                  </a:cubicBezTo>
                  <a:lnTo>
                    <a:pt x="59862" y="45495"/>
                  </a:lnTo>
                  <a:cubicBezTo>
                    <a:pt x="59862" y="45495"/>
                    <a:pt x="61059" y="41903"/>
                    <a:pt x="61059" y="39509"/>
                  </a:cubicBezTo>
                  <a:lnTo>
                    <a:pt x="71834" y="5986"/>
                  </a:lnTo>
                  <a:cubicBezTo>
                    <a:pt x="73032" y="1197"/>
                    <a:pt x="75426" y="0"/>
                    <a:pt x="80215" y="0"/>
                  </a:cubicBezTo>
                  <a:lnTo>
                    <a:pt x="83807" y="0"/>
                  </a:lnTo>
                  <a:lnTo>
                    <a:pt x="83807" y="5986"/>
                  </a:lnTo>
                  <a:lnTo>
                    <a:pt x="82609" y="5986"/>
                  </a:lnTo>
                  <a:cubicBezTo>
                    <a:pt x="81412" y="5986"/>
                    <a:pt x="79018" y="5986"/>
                    <a:pt x="79018" y="8381"/>
                  </a:cubicBezTo>
                  <a:lnTo>
                    <a:pt x="63454" y="52679"/>
                  </a:lnTo>
                  <a:lnTo>
                    <a:pt x="55073" y="52679"/>
                  </a:lnTo>
                  <a:lnTo>
                    <a:pt x="44298" y="15564"/>
                  </a:lnTo>
                  <a:cubicBezTo>
                    <a:pt x="43101" y="13170"/>
                    <a:pt x="43101" y="9578"/>
                    <a:pt x="43101" y="9578"/>
                  </a:cubicBezTo>
                  <a:lnTo>
                    <a:pt x="43101" y="9578"/>
                  </a:lnTo>
                  <a:cubicBezTo>
                    <a:pt x="43101" y="9578"/>
                    <a:pt x="41903" y="13170"/>
                    <a:pt x="41903" y="15564"/>
                  </a:cubicBezTo>
                  <a:lnTo>
                    <a:pt x="28734" y="53876"/>
                  </a:lnTo>
                  <a:lnTo>
                    <a:pt x="20353" y="53876"/>
                  </a:lnTo>
                  <a:lnTo>
                    <a:pt x="4789" y="8381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485EA0E-4D8C-CA3D-9CF6-8E7C6A866385}"/>
                </a:ext>
              </a:extLst>
            </p:cNvPr>
            <p:cNvSpPr/>
            <p:nvPr/>
          </p:nvSpPr>
          <p:spPr>
            <a:xfrm>
              <a:off x="10904414" y="639364"/>
              <a:ext cx="49086" cy="56270"/>
            </a:xfrm>
            <a:custGeom>
              <a:avLst/>
              <a:gdLst>
                <a:gd name="connsiteX0" fmla="*/ 26339 w 49086"/>
                <a:gd name="connsiteY0" fmla="*/ 0 h 56270"/>
                <a:gd name="connsiteX1" fmla="*/ 49087 w 49086"/>
                <a:gd name="connsiteY1" fmla="*/ 25142 h 56270"/>
                <a:gd name="connsiteX2" fmla="*/ 49087 w 49086"/>
                <a:gd name="connsiteY2" fmla="*/ 28734 h 56270"/>
                <a:gd name="connsiteX3" fmla="*/ 8381 w 49086"/>
                <a:gd name="connsiteY3" fmla="*/ 28734 h 56270"/>
                <a:gd name="connsiteX4" fmla="*/ 28734 w 49086"/>
                <a:gd name="connsiteY4" fmla="*/ 50284 h 56270"/>
                <a:gd name="connsiteX5" fmla="*/ 44298 w 49086"/>
                <a:gd name="connsiteY5" fmla="*/ 44298 h 56270"/>
                <a:gd name="connsiteX6" fmla="*/ 47890 w 49086"/>
                <a:gd name="connsiteY6" fmla="*/ 49087 h 56270"/>
                <a:gd name="connsiteX7" fmla="*/ 27536 w 49086"/>
                <a:gd name="connsiteY7" fmla="*/ 56270 h 56270"/>
                <a:gd name="connsiteX8" fmla="*/ 0 w 49086"/>
                <a:gd name="connsiteY8" fmla="*/ 28734 h 56270"/>
                <a:gd name="connsiteX9" fmla="*/ 26339 w 49086"/>
                <a:gd name="connsiteY9" fmla="*/ 0 h 56270"/>
                <a:gd name="connsiteX10" fmla="*/ 41903 w 49086"/>
                <a:gd name="connsiteY10" fmla="*/ 22748 h 56270"/>
                <a:gd name="connsiteX11" fmla="*/ 26339 w 49086"/>
                <a:gd name="connsiteY11" fmla="*/ 5986 h 56270"/>
                <a:gd name="connsiteX12" fmla="*/ 8381 w 49086"/>
                <a:gd name="connsiteY12" fmla="*/ 22748 h 56270"/>
                <a:gd name="connsiteX13" fmla="*/ 41903 w 49086"/>
                <a:gd name="connsiteY13" fmla="*/ 22748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086" h="56270">
                  <a:moveTo>
                    <a:pt x="26339" y="0"/>
                  </a:moveTo>
                  <a:cubicBezTo>
                    <a:pt x="40706" y="0"/>
                    <a:pt x="49087" y="10775"/>
                    <a:pt x="49087" y="25142"/>
                  </a:cubicBezTo>
                  <a:cubicBezTo>
                    <a:pt x="49087" y="26339"/>
                    <a:pt x="49087" y="28734"/>
                    <a:pt x="49087" y="28734"/>
                  </a:cubicBezTo>
                  <a:lnTo>
                    <a:pt x="8381" y="28734"/>
                  </a:lnTo>
                  <a:cubicBezTo>
                    <a:pt x="8381" y="41903"/>
                    <a:pt x="17959" y="50284"/>
                    <a:pt x="28734" y="50284"/>
                  </a:cubicBezTo>
                  <a:cubicBezTo>
                    <a:pt x="38312" y="50284"/>
                    <a:pt x="44298" y="44298"/>
                    <a:pt x="44298" y="44298"/>
                  </a:cubicBezTo>
                  <a:lnTo>
                    <a:pt x="47890" y="49087"/>
                  </a:lnTo>
                  <a:cubicBezTo>
                    <a:pt x="47890" y="49087"/>
                    <a:pt x="40706" y="56270"/>
                    <a:pt x="27536" y="56270"/>
                  </a:cubicBezTo>
                  <a:cubicBezTo>
                    <a:pt x="11972" y="56270"/>
                    <a:pt x="0" y="44298"/>
                    <a:pt x="0" y="28734"/>
                  </a:cubicBezTo>
                  <a:cubicBezTo>
                    <a:pt x="0" y="10775"/>
                    <a:pt x="11972" y="0"/>
                    <a:pt x="26339" y="0"/>
                  </a:cubicBezTo>
                  <a:moveTo>
                    <a:pt x="41903" y="22748"/>
                  </a:moveTo>
                  <a:cubicBezTo>
                    <a:pt x="41903" y="11972"/>
                    <a:pt x="34720" y="5986"/>
                    <a:pt x="26339" y="5986"/>
                  </a:cubicBezTo>
                  <a:cubicBezTo>
                    <a:pt x="17959" y="5986"/>
                    <a:pt x="9578" y="11972"/>
                    <a:pt x="8381" y="22748"/>
                  </a:cubicBezTo>
                  <a:lnTo>
                    <a:pt x="41903" y="2274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D15A087-1F39-5BD3-954C-0A42EF8D8207}"/>
                </a:ext>
              </a:extLst>
            </p:cNvPr>
            <p:cNvSpPr/>
            <p:nvPr/>
          </p:nvSpPr>
          <p:spPr>
            <a:xfrm>
              <a:off x="10961881" y="639364"/>
              <a:ext cx="32325" cy="55073"/>
            </a:xfrm>
            <a:custGeom>
              <a:avLst/>
              <a:gdLst>
                <a:gd name="connsiteX0" fmla="*/ 7184 w 32325"/>
                <a:gd name="connsiteY0" fmla="*/ 9578 h 55073"/>
                <a:gd name="connsiteX1" fmla="*/ 4789 w 32325"/>
                <a:gd name="connsiteY1" fmla="*/ 7183 h 55073"/>
                <a:gd name="connsiteX2" fmla="*/ 0 w 32325"/>
                <a:gd name="connsiteY2" fmla="*/ 7183 h 55073"/>
                <a:gd name="connsiteX3" fmla="*/ 0 w 32325"/>
                <a:gd name="connsiteY3" fmla="*/ 1197 h 55073"/>
                <a:gd name="connsiteX4" fmla="*/ 7184 w 32325"/>
                <a:gd name="connsiteY4" fmla="*/ 1197 h 55073"/>
                <a:gd name="connsiteX5" fmla="*/ 13170 w 32325"/>
                <a:gd name="connsiteY5" fmla="*/ 7183 h 55073"/>
                <a:gd name="connsiteX6" fmla="*/ 13170 w 32325"/>
                <a:gd name="connsiteY6" fmla="*/ 10775 h 55073"/>
                <a:gd name="connsiteX7" fmla="*/ 13170 w 32325"/>
                <a:gd name="connsiteY7" fmla="*/ 14367 h 55073"/>
                <a:gd name="connsiteX8" fmla="*/ 13170 w 32325"/>
                <a:gd name="connsiteY8" fmla="*/ 14367 h 55073"/>
                <a:gd name="connsiteX9" fmla="*/ 29931 w 32325"/>
                <a:gd name="connsiteY9" fmla="*/ 0 h 55073"/>
                <a:gd name="connsiteX10" fmla="*/ 32326 w 32325"/>
                <a:gd name="connsiteY10" fmla="*/ 0 h 55073"/>
                <a:gd name="connsiteX11" fmla="*/ 32326 w 32325"/>
                <a:gd name="connsiteY11" fmla="*/ 7183 h 55073"/>
                <a:gd name="connsiteX12" fmla="*/ 29931 w 32325"/>
                <a:gd name="connsiteY12" fmla="*/ 7183 h 55073"/>
                <a:gd name="connsiteX13" fmla="*/ 14367 w 32325"/>
                <a:gd name="connsiteY13" fmla="*/ 21550 h 55073"/>
                <a:gd name="connsiteX14" fmla="*/ 13170 w 32325"/>
                <a:gd name="connsiteY14" fmla="*/ 32325 h 55073"/>
                <a:gd name="connsiteX15" fmla="*/ 13170 w 32325"/>
                <a:gd name="connsiteY15" fmla="*/ 55073 h 55073"/>
                <a:gd name="connsiteX16" fmla="*/ 5986 w 32325"/>
                <a:gd name="connsiteY16" fmla="*/ 55073 h 55073"/>
                <a:gd name="connsiteX17" fmla="*/ 5986 w 32325"/>
                <a:gd name="connsiteY17" fmla="*/ 9578 h 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325" h="55073">
                  <a:moveTo>
                    <a:pt x="7184" y="9578"/>
                  </a:moveTo>
                  <a:cubicBezTo>
                    <a:pt x="7184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4" y="1197"/>
                  </a:lnTo>
                  <a:cubicBezTo>
                    <a:pt x="11972" y="1197"/>
                    <a:pt x="13170" y="3592"/>
                    <a:pt x="13170" y="7183"/>
                  </a:cubicBezTo>
                  <a:lnTo>
                    <a:pt x="13170" y="10775"/>
                  </a:lnTo>
                  <a:cubicBezTo>
                    <a:pt x="13170" y="13170"/>
                    <a:pt x="13170" y="14367"/>
                    <a:pt x="13170" y="14367"/>
                  </a:cubicBezTo>
                  <a:lnTo>
                    <a:pt x="13170" y="14367"/>
                  </a:lnTo>
                  <a:cubicBezTo>
                    <a:pt x="15564" y="5986"/>
                    <a:pt x="21550" y="0"/>
                    <a:pt x="29931" y="0"/>
                  </a:cubicBezTo>
                  <a:cubicBezTo>
                    <a:pt x="31128" y="0"/>
                    <a:pt x="32326" y="0"/>
                    <a:pt x="32326" y="0"/>
                  </a:cubicBezTo>
                  <a:lnTo>
                    <a:pt x="32326" y="7183"/>
                  </a:lnTo>
                  <a:cubicBezTo>
                    <a:pt x="32326" y="7183"/>
                    <a:pt x="31128" y="7183"/>
                    <a:pt x="29931" y="7183"/>
                  </a:cubicBezTo>
                  <a:cubicBezTo>
                    <a:pt x="22748" y="7183"/>
                    <a:pt x="16761" y="13170"/>
                    <a:pt x="14367" y="21550"/>
                  </a:cubicBezTo>
                  <a:cubicBezTo>
                    <a:pt x="13170" y="25142"/>
                    <a:pt x="13170" y="28734"/>
                    <a:pt x="13170" y="32325"/>
                  </a:cubicBezTo>
                  <a:lnTo>
                    <a:pt x="13170" y="55073"/>
                  </a:lnTo>
                  <a:lnTo>
                    <a:pt x="5986" y="55073"/>
                  </a:lnTo>
                  <a:lnTo>
                    <a:pt x="5986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AD91B16-3EC8-8D85-6058-962DB754ABE4}"/>
                </a:ext>
              </a:extLst>
            </p:cNvPr>
            <p:cNvSpPr/>
            <p:nvPr/>
          </p:nvSpPr>
          <p:spPr>
            <a:xfrm>
              <a:off x="11001390" y="619011"/>
              <a:ext cx="20353" cy="74228"/>
            </a:xfrm>
            <a:custGeom>
              <a:avLst/>
              <a:gdLst>
                <a:gd name="connsiteX0" fmla="*/ 7183 w 20353"/>
                <a:gd name="connsiteY0" fmla="*/ 29931 h 74228"/>
                <a:gd name="connsiteX1" fmla="*/ 4789 w 20353"/>
                <a:gd name="connsiteY1" fmla="*/ 27537 h 74228"/>
                <a:gd name="connsiteX2" fmla="*/ 0 w 20353"/>
                <a:gd name="connsiteY2" fmla="*/ 27537 h 74228"/>
                <a:gd name="connsiteX3" fmla="*/ 0 w 20353"/>
                <a:gd name="connsiteY3" fmla="*/ 21550 h 74228"/>
                <a:gd name="connsiteX4" fmla="*/ 7183 w 20353"/>
                <a:gd name="connsiteY4" fmla="*/ 21550 h 74228"/>
                <a:gd name="connsiteX5" fmla="*/ 13170 w 20353"/>
                <a:gd name="connsiteY5" fmla="*/ 27537 h 74228"/>
                <a:gd name="connsiteX6" fmla="*/ 13170 w 20353"/>
                <a:gd name="connsiteY6" fmla="*/ 65848 h 74228"/>
                <a:gd name="connsiteX7" fmla="*/ 15564 w 20353"/>
                <a:gd name="connsiteY7" fmla="*/ 68243 h 74228"/>
                <a:gd name="connsiteX8" fmla="*/ 20353 w 20353"/>
                <a:gd name="connsiteY8" fmla="*/ 68243 h 74228"/>
                <a:gd name="connsiteX9" fmla="*/ 20353 w 20353"/>
                <a:gd name="connsiteY9" fmla="*/ 74229 h 74228"/>
                <a:gd name="connsiteX10" fmla="*/ 13170 w 20353"/>
                <a:gd name="connsiteY10" fmla="*/ 74229 h 74228"/>
                <a:gd name="connsiteX11" fmla="*/ 7183 w 20353"/>
                <a:gd name="connsiteY11" fmla="*/ 68243 h 74228"/>
                <a:gd name="connsiteX12" fmla="*/ 7183 w 20353"/>
                <a:gd name="connsiteY12" fmla="*/ 29931 h 74228"/>
                <a:gd name="connsiteX13" fmla="*/ 7183 w 20353"/>
                <a:gd name="connsiteY13" fmla="*/ 0 h 74228"/>
                <a:gd name="connsiteX14" fmla="*/ 14367 w 20353"/>
                <a:gd name="connsiteY14" fmla="*/ 0 h 74228"/>
                <a:gd name="connsiteX15" fmla="*/ 14367 w 20353"/>
                <a:gd name="connsiteY15" fmla="*/ 9578 h 74228"/>
                <a:gd name="connsiteX16" fmla="*/ 7183 w 20353"/>
                <a:gd name="connsiteY16" fmla="*/ 9578 h 74228"/>
                <a:gd name="connsiteX17" fmla="*/ 7183 w 20353"/>
                <a:gd name="connsiteY17" fmla="*/ 0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53" h="74228">
                  <a:moveTo>
                    <a:pt x="7183" y="29931"/>
                  </a:moveTo>
                  <a:cubicBezTo>
                    <a:pt x="7183" y="28734"/>
                    <a:pt x="5986" y="27537"/>
                    <a:pt x="4789" y="27537"/>
                  </a:cubicBezTo>
                  <a:lnTo>
                    <a:pt x="0" y="27537"/>
                  </a:lnTo>
                  <a:lnTo>
                    <a:pt x="0" y="21550"/>
                  </a:lnTo>
                  <a:lnTo>
                    <a:pt x="7183" y="21550"/>
                  </a:lnTo>
                  <a:cubicBezTo>
                    <a:pt x="11972" y="21550"/>
                    <a:pt x="13170" y="23945"/>
                    <a:pt x="13170" y="27537"/>
                  </a:cubicBezTo>
                  <a:lnTo>
                    <a:pt x="13170" y="65848"/>
                  </a:lnTo>
                  <a:cubicBezTo>
                    <a:pt x="13170" y="67045"/>
                    <a:pt x="14367" y="68243"/>
                    <a:pt x="15564" y="68243"/>
                  </a:cubicBezTo>
                  <a:lnTo>
                    <a:pt x="20353" y="68243"/>
                  </a:lnTo>
                  <a:lnTo>
                    <a:pt x="20353" y="74229"/>
                  </a:lnTo>
                  <a:lnTo>
                    <a:pt x="13170" y="74229"/>
                  </a:lnTo>
                  <a:cubicBezTo>
                    <a:pt x="8381" y="74229"/>
                    <a:pt x="7183" y="71834"/>
                    <a:pt x="7183" y="68243"/>
                  </a:cubicBezTo>
                  <a:lnTo>
                    <a:pt x="7183" y="29931"/>
                  </a:lnTo>
                  <a:close/>
                  <a:moveTo>
                    <a:pt x="7183" y="0"/>
                  </a:moveTo>
                  <a:lnTo>
                    <a:pt x="14367" y="0"/>
                  </a:lnTo>
                  <a:lnTo>
                    <a:pt x="14367" y="9578"/>
                  </a:lnTo>
                  <a:lnTo>
                    <a:pt x="7183" y="9578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533D5E4-9270-3CB6-0505-0C491F7C528C}"/>
                </a:ext>
              </a:extLst>
            </p:cNvPr>
            <p:cNvSpPr/>
            <p:nvPr/>
          </p:nvSpPr>
          <p:spPr>
            <a:xfrm>
              <a:off x="11028927" y="639364"/>
              <a:ext cx="59861" cy="55073"/>
            </a:xfrm>
            <a:custGeom>
              <a:avLst/>
              <a:gdLst>
                <a:gd name="connsiteX0" fmla="*/ 7183 w 59861"/>
                <a:gd name="connsiteY0" fmla="*/ 9578 h 55073"/>
                <a:gd name="connsiteX1" fmla="*/ 4789 w 59861"/>
                <a:gd name="connsiteY1" fmla="*/ 7183 h 55073"/>
                <a:gd name="connsiteX2" fmla="*/ 0 w 59861"/>
                <a:gd name="connsiteY2" fmla="*/ 7183 h 55073"/>
                <a:gd name="connsiteX3" fmla="*/ 0 w 59861"/>
                <a:gd name="connsiteY3" fmla="*/ 1197 h 55073"/>
                <a:gd name="connsiteX4" fmla="*/ 7183 w 59861"/>
                <a:gd name="connsiteY4" fmla="*/ 1197 h 55073"/>
                <a:gd name="connsiteX5" fmla="*/ 13170 w 59861"/>
                <a:gd name="connsiteY5" fmla="*/ 7183 h 55073"/>
                <a:gd name="connsiteX6" fmla="*/ 13170 w 59861"/>
                <a:gd name="connsiteY6" fmla="*/ 9578 h 55073"/>
                <a:gd name="connsiteX7" fmla="*/ 13170 w 59861"/>
                <a:gd name="connsiteY7" fmla="*/ 13170 h 55073"/>
                <a:gd name="connsiteX8" fmla="*/ 13170 w 59861"/>
                <a:gd name="connsiteY8" fmla="*/ 13170 h 55073"/>
                <a:gd name="connsiteX9" fmla="*/ 34720 w 59861"/>
                <a:gd name="connsiteY9" fmla="*/ 0 h 55073"/>
                <a:gd name="connsiteX10" fmla="*/ 52678 w 59861"/>
                <a:gd name="connsiteY10" fmla="*/ 20353 h 55073"/>
                <a:gd name="connsiteX11" fmla="*/ 52678 w 59861"/>
                <a:gd name="connsiteY11" fmla="*/ 45495 h 55073"/>
                <a:gd name="connsiteX12" fmla="*/ 55073 w 59861"/>
                <a:gd name="connsiteY12" fmla="*/ 47890 h 55073"/>
                <a:gd name="connsiteX13" fmla="*/ 59862 w 59861"/>
                <a:gd name="connsiteY13" fmla="*/ 47890 h 55073"/>
                <a:gd name="connsiteX14" fmla="*/ 59862 w 59861"/>
                <a:gd name="connsiteY14" fmla="*/ 53876 h 55073"/>
                <a:gd name="connsiteX15" fmla="*/ 52678 w 59861"/>
                <a:gd name="connsiteY15" fmla="*/ 53876 h 55073"/>
                <a:gd name="connsiteX16" fmla="*/ 46692 w 59861"/>
                <a:gd name="connsiteY16" fmla="*/ 47890 h 55073"/>
                <a:gd name="connsiteX17" fmla="*/ 46692 w 59861"/>
                <a:gd name="connsiteY17" fmla="*/ 22748 h 55073"/>
                <a:gd name="connsiteX18" fmla="*/ 34720 w 59861"/>
                <a:gd name="connsiteY18" fmla="*/ 7183 h 55073"/>
                <a:gd name="connsiteX19" fmla="*/ 15564 w 59861"/>
                <a:gd name="connsiteY19" fmla="*/ 22748 h 55073"/>
                <a:gd name="connsiteX20" fmla="*/ 14367 w 59861"/>
                <a:gd name="connsiteY20" fmla="*/ 29931 h 55073"/>
                <a:gd name="connsiteX21" fmla="*/ 14367 w 59861"/>
                <a:gd name="connsiteY21" fmla="*/ 55073 h 55073"/>
                <a:gd name="connsiteX22" fmla="*/ 7183 w 59861"/>
                <a:gd name="connsiteY22" fmla="*/ 55073 h 55073"/>
                <a:gd name="connsiteX23" fmla="*/ 7183 w 59861"/>
                <a:gd name="connsiteY23" fmla="*/ 9578 h 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9861" h="55073">
                  <a:moveTo>
                    <a:pt x="7183" y="9578"/>
                  </a:moveTo>
                  <a:cubicBezTo>
                    <a:pt x="7183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3" y="1197"/>
                  </a:lnTo>
                  <a:cubicBezTo>
                    <a:pt x="11972" y="1197"/>
                    <a:pt x="13170" y="3592"/>
                    <a:pt x="13170" y="7183"/>
                  </a:cubicBezTo>
                  <a:lnTo>
                    <a:pt x="13170" y="9578"/>
                  </a:lnTo>
                  <a:cubicBezTo>
                    <a:pt x="13170" y="11972"/>
                    <a:pt x="13170" y="13170"/>
                    <a:pt x="13170" y="13170"/>
                  </a:cubicBezTo>
                  <a:lnTo>
                    <a:pt x="13170" y="13170"/>
                  </a:lnTo>
                  <a:cubicBezTo>
                    <a:pt x="15564" y="8381"/>
                    <a:pt x="21550" y="0"/>
                    <a:pt x="34720" y="0"/>
                  </a:cubicBezTo>
                  <a:cubicBezTo>
                    <a:pt x="47890" y="0"/>
                    <a:pt x="52678" y="7183"/>
                    <a:pt x="52678" y="20353"/>
                  </a:cubicBezTo>
                  <a:lnTo>
                    <a:pt x="52678" y="45495"/>
                  </a:lnTo>
                  <a:cubicBezTo>
                    <a:pt x="52678" y="46692"/>
                    <a:pt x="53876" y="47890"/>
                    <a:pt x="55073" y="47890"/>
                  </a:cubicBezTo>
                  <a:lnTo>
                    <a:pt x="59862" y="47890"/>
                  </a:lnTo>
                  <a:lnTo>
                    <a:pt x="59862" y="53876"/>
                  </a:lnTo>
                  <a:lnTo>
                    <a:pt x="52678" y="53876"/>
                  </a:lnTo>
                  <a:cubicBezTo>
                    <a:pt x="47890" y="53876"/>
                    <a:pt x="46692" y="51481"/>
                    <a:pt x="46692" y="47890"/>
                  </a:cubicBezTo>
                  <a:lnTo>
                    <a:pt x="46692" y="22748"/>
                  </a:lnTo>
                  <a:cubicBezTo>
                    <a:pt x="46692" y="14367"/>
                    <a:pt x="45495" y="7183"/>
                    <a:pt x="34720" y="7183"/>
                  </a:cubicBezTo>
                  <a:cubicBezTo>
                    <a:pt x="25142" y="7183"/>
                    <a:pt x="17959" y="13170"/>
                    <a:pt x="15564" y="22748"/>
                  </a:cubicBezTo>
                  <a:cubicBezTo>
                    <a:pt x="14367" y="25142"/>
                    <a:pt x="14367" y="27537"/>
                    <a:pt x="14367" y="29931"/>
                  </a:cubicBezTo>
                  <a:lnTo>
                    <a:pt x="14367" y="55073"/>
                  </a:lnTo>
                  <a:lnTo>
                    <a:pt x="7183" y="55073"/>
                  </a:lnTo>
                  <a:lnTo>
                    <a:pt x="7183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BFFFD94-39E2-9811-5982-55C230C01474}"/>
                </a:ext>
              </a:extLst>
            </p:cNvPr>
            <p:cNvSpPr/>
            <p:nvPr/>
          </p:nvSpPr>
          <p:spPr>
            <a:xfrm>
              <a:off x="11097069" y="639364"/>
              <a:ext cx="53976" cy="76623"/>
            </a:xfrm>
            <a:custGeom>
              <a:avLst/>
              <a:gdLst>
                <a:gd name="connsiteX0" fmla="*/ 22848 w 53976"/>
                <a:gd name="connsiteY0" fmla="*/ 0 h 76623"/>
                <a:gd name="connsiteX1" fmla="*/ 40807 w 53976"/>
                <a:gd name="connsiteY1" fmla="*/ 9578 h 76623"/>
                <a:gd name="connsiteX2" fmla="*/ 40807 w 53976"/>
                <a:gd name="connsiteY2" fmla="*/ 9578 h 76623"/>
                <a:gd name="connsiteX3" fmla="*/ 40807 w 53976"/>
                <a:gd name="connsiteY3" fmla="*/ 7183 h 76623"/>
                <a:gd name="connsiteX4" fmla="*/ 46793 w 53976"/>
                <a:gd name="connsiteY4" fmla="*/ 1197 h 76623"/>
                <a:gd name="connsiteX5" fmla="*/ 53977 w 53976"/>
                <a:gd name="connsiteY5" fmla="*/ 1197 h 76623"/>
                <a:gd name="connsiteX6" fmla="*/ 53977 w 53976"/>
                <a:gd name="connsiteY6" fmla="*/ 7183 h 76623"/>
                <a:gd name="connsiteX7" fmla="*/ 49188 w 53976"/>
                <a:gd name="connsiteY7" fmla="*/ 7183 h 76623"/>
                <a:gd name="connsiteX8" fmla="*/ 46793 w 53976"/>
                <a:gd name="connsiteY8" fmla="*/ 9578 h 76623"/>
                <a:gd name="connsiteX9" fmla="*/ 46793 w 53976"/>
                <a:gd name="connsiteY9" fmla="*/ 52679 h 76623"/>
                <a:gd name="connsiteX10" fmla="*/ 21651 w 53976"/>
                <a:gd name="connsiteY10" fmla="*/ 76623 h 76623"/>
                <a:gd name="connsiteX11" fmla="*/ 4890 w 53976"/>
                <a:gd name="connsiteY11" fmla="*/ 71834 h 76623"/>
                <a:gd name="connsiteX12" fmla="*/ 7284 w 53976"/>
                <a:gd name="connsiteY12" fmla="*/ 65848 h 76623"/>
                <a:gd name="connsiteX13" fmla="*/ 21651 w 53976"/>
                <a:gd name="connsiteY13" fmla="*/ 69440 h 76623"/>
                <a:gd name="connsiteX14" fmla="*/ 40807 w 53976"/>
                <a:gd name="connsiteY14" fmla="*/ 52679 h 76623"/>
                <a:gd name="connsiteX15" fmla="*/ 40807 w 53976"/>
                <a:gd name="connsiteY15" fmla="*/ 47890 h 76623"/>
                <a:gd name="connsiteX16" fmla="*/ 40807 w 53976"/>
                <a:gd name="connsiteY16" fmla="*/ 44298 h 76623"/>
                <a:gd name="connsiteX17" fmla="*/ 40807 w 53976"/>
                <a:gd name="connsiteY17" fmla="*/ 44298 h 76623"/>
                <a:gd name="connsiteX18" fmla="*/ 24046 w 53976"/>
                <a:gd name="connsiteY18" fmla="*/ 53876 h 76623"/>
                <a:gd name="connsiteX19" fmla="*/ 101 w 53976"/>
                <a:gd name="connsiteY19" fmla="*/ 26339 h 76623"/>
                <a:gd name="connsiteX20" fmla="*/ 22848 w 53976"/>
                <a:gd name="connsiteY20" fmla="*/ 0 h 76623"/>
                <a:gd name="connsiteX21" fmla="*/ 39610 w 53976"/>
                <a:gd name="connsiteY21" fmla="*/ 26339 h 76623"/>
                <a:gd name="connsiteX22" fmla="*/ 22848 w 53976"/>
                <a:gd name="connsiteY22" fmla="*/ 5986 h 76623"/>
                <a:gd name="connsiteX23" fmla="*/ 6087 w 53976"/>
                <a:gd name="connsiteY23" fmla="*/ 26339 h 76623"/>
                <a:gd name="connsiteX24" fmla="*/ 24046 w 53976"/>
                <a:gd name="connsiteY24" fmla="*/ 47890 h 76623"/>
                <a:gd name="connsiteX25" fmla="*/ 39610 w 53976"/>
                <a:gd name="connsiteY25" fmla="*/ 26339 h 76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3976" h="76623">
                  <a:moveTo>
                    <a:pt x="22848" y="0"/>
                  </a:moveTo>
                  <a:cubicBezTo>
                    <a:pt x="37215" y="0"/>
                    <a:pt x="40807" y="9578"/>
                    <a:pt x="40807" y="9578"/>
                  </a:cubicBezTo>
                  <a:lnTo>
                    <a:pt x="40807" y="9578"/>
                  </a:lnTo>
                  <a:lnTo>
                    <a:pt x="40807" y="7183"/>
                  </a:lnTo>
                  <a:cubicBezTo>
                    <a:pt x="40807" y="3592"/>
                    <a:pt x="42004" y="1197"/>
                    <a:pt x="46793" y="1197"/>
                  </a:cubicBezTo>
                  <a:lnTo>
                    <a:pt x="53977" y="1197"/>
                  </a:lnTo>
                  <a:lnTo>
                    <a:pt x="53977" y="7183"/>
                  </a:lnTo>
                  <a:lnTo>
                    <a:pt x="49188" y="7183"/>
                  </a:lnTo>
                  <a:cubicBezTo>
                    <a:pt x="47990" y="7183"/>
                    <a:pt x="46793" y="8381"/>
                    <a:pt x="46793" y="9578"/>
                  </a:cubicBezTo>
                  <a:lnTo>
                    <a:pt x="46793" y="52679"/>
                  </a:lnTo>
                  <a:cubicBezTo>
                    <a:pt x="46793" y="69440"/>
                    <a:pt x="34821" y="76623"/>
                    <a:pt x="21651" y="76623"/>
                  </a:cubicBezTo>
                  <a:cubicBezTo>
                    <a:pt x="15665" y="76623"/>
                    <a:pt x="9679" y="75426"/>
                    <a:pt x="4890" y="71834"/>
                  </a:cubicBezTo>
                  <a:lnTo>
                    <a:pt x="7284" y="65848"/>
                  </a:lnTo>
                  <a:cubicBezTo>
                    <a:pt x="7284" y="65848"/>
                    <a:pt x="13270" y="69440"/>
                    <a:pt x="21651" y="69440"/>
                  </a:cubicBezTo>
                  <a:cubicBezTo>
                    <a:pt x="32426" y="69440"/>
                    <a:pt x="40807" y="64651"/>
                    <a:pt x="40807" y="52679"/>
                  </a:cubicBezTo>
                  <a:lnTo>
                    <a:pt x="40807" y="47890"/>
                  </a:lnTo>
                  <a:cubicBezTo>
                    <a:pt x="40807" y="45495"/>
                    <a:pt x="40807" y="44298"/>
                    <a:pt x="40807" y="44298"/>
                  </a:cubicBezTo>
                  <a:lnTo>
                    <a:pt x="40807" y="44298"/>
                  </a:lnTo>
                  <a:cubicBezTo>
                    <a:pt x="37215" y="50284"/>
                    <a:pt x="32426" y="53876"/>
                    <a:pt x="24046" y="53876"/>
                  </a:cubicBezTo>
                  <a:cubicBezTo>
                    <a:pt x="9679" y="53876"/>
                    <a:pt x="101" y="43101"/>
                    <a:pt x="101" y="26339"/>
                  </a:cubicBezTo>
                  <a:cubicBezTo>
                    <a:pt x="-1096" y="10775"/>
                    <a:pt x="8481" y="0"/>
                    <a:pt x="22848" y="0"/>
                  </a:cubicBezTo>
                  <a:moveTo>
                    <a:pt x="39610" y="26339"/>
                  </a:moveTo>
                  <a:cubicBezTo>
                    <a:pt x="39610" y="10775"/>
                    <a:pt x="32426" y="5986"/>
                    <a:pt x="22848" y="5986"/>
                  </a:cubicBezTo>
                  <a:cubicBezTo>
                    <a:pt x="12073" y="5986"/>
                    <a:pt x="6087" y="13170"/>
                    <a:pt x="6087" y="26339"/>
                  </a:cubicBezTo>
                  <a:cubicBezTo>
                    <a:pt x="6087" y="39509"/>
                    <a:pt x="13270" y="47890"/>
                    <a:pt x="24046" y="47890"/>
                  </a:cubicBezTo>
                  <a:cubicBezTo>
                    <a:pt x="32426" y="47890"/>
                    <a:pt x="39610" y="41903"/>
                    <a:pt x="39610" y="26339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FD59932-0A17-8E85-3408-09931B59BD12}"/>
                </a:ext>
              </a:extLst>
            </p:cNvPr>
            <p:cNvSpPr/>
            <p:nvPr/>
          </p:nvSpPr>
          <p:spPr>
            <a:xfrm>
              <a:off x="11195343" y="620208"/>
              <a:ext cx="53875" cy="74228"/>
            </a:xfrm>
            <a:custGeom>
              <a:avLst/>
              <a:gdLst>
                <a:gd name="connsiteX0" fmla="*/ 7184 w 53875"/>
                <a:gd name="connsiteY0" fmla="*/ 5986 h 74228"/>
                <a:gd name="connsiteX1" fmla="*/ 0 w 53875"/>
                <a:gd name="connsiteY1" fmla="*/ 5986 h 74228"/>
                <a:gd name="connsiteX2" fmla="*/ 0 w 53875"/>
                <a:gd name="connsiteY2" fmla="*/ 0 h 74228"/>
                <a:gd name="connsiteX3" fmla="*/ 31128 w 53875"/>
                <a:gd name="connsiteY3" fmla="*/ 0 h 74228"/>
                <a:gd name="connsiteX4" fmla="*/ 53876 w 53875"/>
                <a:gd name="connsiteY4" fmla="*/ 22748 h 74228"/>
                <a:gd name="connsiteX5" fmla="*/ 31128 w 53875"/>
                <a:gd name="connsiteY5" fmla="*/ 45495 h 74228"/>
                <a:gd name="connsiteX6" fmla="*/ 14367 w 53875"/>
                <a:gd name="connsiteY6" fmla="*/ 45495 h 74228"/>
                <a:gd name="connsiteX7" fmla="*/ 14367 w 53875"/>
                <a:gd name="connsiteY7" fmla="*/ 74229 h 74228"/>
                <a:gd name="connsiteX8" fmla="*/ 7184 w 53875"/>
                <a:gd name="connsiteY8" fmla="*/ 74229 h 74228"/>
                <a:gd name="connsiteX9" fmla="*/ 7184 w 53875"/>
                <a:gd name="connsiteY9" fmla="*/ 5986 h 74228"/>
                <a:gd name="connsiteX10" fmla="*/ 31128 w 53875"/>
                <a:gd name="connsiteY10" fmla="*/ 38312 h 74228"/>
                <a:gd name="connsiteX11" fmla="*/ 47890 w 53875"/>
                <a:gd name="connsiteY11" fmla="*/ 21550 h 74228"/>
                <a:gd name="connsiteX12" fmla="*/ 31128 w 53875"/>
                <a:gd name="connsiteY12" fmla="*/ 5986 h 74228"/>
                <a:gd name="connsiteX13" fmla="*/ 14367 w 53875"/>
                <a:gd name="connsiteY13" fmla="*/ 5986 h 74228"/>
                <a:gd name="connsiteX14" fmla="*/ 14367 w 53875"/>
                <a:gd name="connsiteY14" fmla="*/ 38312 h 74228"/>
                <a:gd name="connsiteX15" fmla="*/ 31128 w 53875"/>
                <a:gd name="connsiteY15" fmla="*/ 38312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3875" h="74228">
                  <a:moveTo>
                    <a:pt x="7184" y="5986"/>
                  </a:moveTo>
                  <a:lnTo>
                    <a:pt x="0" y="5986"/>
                  </a:lnTo>
                  <a:lnTo>
                    <a:pt x="0" y="0"/>
                  </a:lnTo>
                  <a:lnTo>
                    <a:pt x="31128" y="0"/>
                  </a:lnTo>
                  <a:cubicBezTo>
                    <a:pt x="44298" y="0"/>
                    <a:pt x="53876" y="8381"/>
                    <a:pt x="53876" y="22748"/>
                  </a:cubicBezTo>
                  <a:cubicBezTo>
                    <a:pt x="53876" y="37114"/>
                    <a:pt x="44298" y="45495"/>
                    <a:pt x="31128" y="45495"/>
                  </a:cubicBezTo>
                  <a:lnTo>
                    <a:pt x="14367" y="45495"/>
                  </a:lnTo>
                  <a:lnTo>
                    <a:pt x="14367" y="74229"/>
                  </a:lnTo>
                  <a:lnTo>
                    <a:pt x="7184" y="74229"/>
                  </a:lnTo>
                  <a:lnTo>
                    <a:pt x="7184" y="5986"/>
                  </a:lnTo>
                  <a:close/>
                  <a:moveTo>
                    <a:pt x="31128" y="38312"/>
                  </a:moveTo>
                  <a:cubicBezTo>
                    <a:pt x="40706" y="38312"/>
                    <a:pt x="47890" y="32325"/>
                    <a:pt x="47890" y="21550"/>
                  </a:cubicBezTo>
                  <a:cubicBezTo>
                    <a:pt x="47890" y="11972"/>
                    <a:pt x="41903" y="5986"/>
                    <a:pt x="31128" y="5986"/>
                  </a:cubicBezTo>
                  <a:lnTo>
                    <a:pt x="14367" y="5986"/>
                  </a:lnTo>
                  <a:lnTo>
                    <a:pt x="14367" y="38312"/>
                  </a:lnTo>
                  <a:lnTo>
                    <a:pt x="31128" y="38312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D237B42-CF1B-F463-792B-39DAAFB0FE3B}"/>
                </a:ext>
              </a:extLst>
            </p:cNvPr>
            <p:cNvSpPr/>
            <p:nvPr/>
          </p:nvSpPr>
          <p:spPr>
            <a:xfrm>
              <a:off x="11255205" y="639364"/>
              <a:ext cx="32325" cy="55073"/>
            </a:xfrm>
            <a:custGeom>
              <a:avLst/>
              <a:gdLst>
                <a:gd name="connsiteX0" fmla="*/ 7184 w 32325"/>
                <a:gd name="connsiteY0" fmla="*/ 9578 h 55073"/>
                <a:gd name="connsiteX1" fmla="*/ 4789 w 32325"/>
                <a:gd name="connsiteY1" fmla="*/ 7183 h 55073"/>
                <a:gd name="connsiteX2" fmla="*/ 0 w 32325"/>
                <a:gd name="connsiteY2" fmla="*/ 7183 h 55073"/>
                <a:gd name="connsiteX3" fmla="*/ 0 w 32325"/>
                <a:gd name="connsiteY3" fmla="*/ 1197 h 55073"/>
                <a:gd name="connsiteX4" fmla="*/ 7184 w 32325"/>
                <a:gd name="connsiteY4" fmla="*/ 1197 h 55073"/>
                <a:gd name="connsiteX5" fmla="*/ 13170 w 32325"/>
                <a:gd name="connsiteY5" fmla="*/ 7183 h 55073"/>
                <a:gd name="connsiteX6" fmla="*/ 13170 w 32325"/>
                <a:gd name="connsiteY6" fmla="*/ 10775 h 55073"/>
                <a:gd name="connsiteX7" fmla="*/ 13170 w 32325"/>
                <a:gd name="connsiteY7" fmla="*/ 14367 h 55073"/>
                <a:gd name="connsiteX8" fmla="*/ 13170 w 32325"/>
                <a:gd name="connsiteY8" fmla="*/ 14367 h 55073"/>
                <a:gd name="connsiteX9" fmla="*/ 29931 w 32325"/>
                <a:gd name="connsiteY9" fmla="*/ 0 h 55073"/>
                <a:gd name="connsiteX10" fmla="*/ 32326 w 32325"/>
                <a:gd name="connsiteY10" fmla="*/ 0 h 55073"/>
                <a:gd name="connsiteX11" fmla="*/ 32326 w 32325"/>
                <a:gd name="connsiteY11" fmla="*/ 7183 h 55073"/>
                <a:gd name="connsiteX12" fmla="*/ 29931 w 32325"/>
                <a:gd name="connsiteY12" fmla="*/ 7183 h 55073"/>
                <a:gd name="connsiteX13" fmla="*/ 14367 w 32325"/>
                <a:gd name="connsiteY13" fmla="*/ 21550 h 55073"/>
                <a:gd name="connsiteX14" fmla="*/ 13170 w 32325"/>
                <a:gd name="connsiteY14" fmla="*/ 32325 h 55073"/>
                <a:gd name="connsiteX15" fmla="*/ 13170 w 32325"/>
                <a:gd name="connsiteY15" fmla="*/ 55073 h 55073"/>
                <a:gd name="connsiteX16" fmla="*/ 5986 w 32325"/>
                <a:gd name="connsiteY16" fmla="*/ 55073 h 55073"/>
                <a:gd name="connsiteX17" fmla="*/ 5986 w 32325"/>
                <a:gd name="connsiteY17" fmla="*/ 9578 h 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325" h="55073">
                  <a:moveTo>
                    <a:pt x="7184" y="9578"/>
                  </a:moveTo>
                  <a:cubicBezTo>
                    <a:pt x="7184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4" y="1197"/>
                  </a:lnTo>
                  <a:cubicBezTo>
                    <a:pt x="11972" y="1197"/>
                    <a:pt x="13170" y="3592"/>
                    <a:pt x="13170" y="7183"/>
                  </a:cubicBezTo>
                  <a:lnTo>
                    <a:pt x="13170" y="10775"/>
                  </a:lnTo>
                  <a:cubicBezTo>
                    <a:pt x="13170" y="13170"/>
                    <a:pt x="13170" y="14367"/>
                    <a:pt x="13170" y="14367"/>
                  </a:cubicBezTo>
                  <a:lnTo>
                    <a:pt x="13170" y="14367"/>
                  </a:lnTo>
                  <a:cubicBezTo>
                    <a:pt x="15564" y="5986"/>
                    <a:pt x="21550" y="0"/>
                    <a:pt x="29931" y="0"/>
                  </a:cubicBezTo>
                  <a:cubicBezTo>
                    <a:pt x="31128" y="0"/>
                    <a:pt x="32326" y="0"/>
                    <a:pt x="32326" y="0"/>
                  </a:cubicBezTo>
                  <a:lnTo>
                    <a:pt x="32326" y="7183"/>
                  </a:lnTo>
                  <a:cubicBezTo>
                    <a:pt x="32326" y="7183"/>
                    <a:pt x="31128" y="7183"/>
                    <a:pt x="29931" y="7183"/>
                  </a:cubicBezTo>
                  <a:cubicBezTo>
                    <a:pt x="22748" y="7183"/>
                    <a:pt x="16761" y="13170"/>
                    <a:pt x="14367" y="21550"/>
                  </a:cubicBezTo>
                  <a:cubicBezTo>
                    <a:pt x="13170" y="25142"/>
                    <a:pt x="13170" y="28734"/>
                    <a:pt x="13170" y="32325"/>
                  </a:cubicBezTo>
                  <a:lnTo>
                    <a:pt x="13170" y="55073"/>
                  </a:lnTo>
                  <a:lnTo>
                    <a:pt x="5986" y="55073"/>
                  </a:lnTo>
                  <a:lnTo>
                    <a:pt x="5986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AED5507-6EDE-C98C-80FC-7B26CF906600}"/>
                </a:ext>
              </a:extLst>
            </p:cNvPr>
            <p:cNvSpPr/>
            <p:nvPr/>
          </p:nvSpPr>
          <p:spPr>
            <a:xfrm>
              <a:off x="11295835" y="639364"/>
              <a:ext cx="56346" cy="56270"/>
            </a:xfrm>
            <a:custGeom>
              <a:avLst/>
              <a:gdLst>
                <a:gd name="connsiteX0" fmla="*/ 27612 w 56346"/>
                <a:gd name="connsiteY0" fmla="*/ 0 h 56270"/>
                <a:gd name="connsiteX1" fmla="*/ 56346 w 56346"/>
                <a:gd name="connsiteY1" fmla="*/ 27537 h 56270"/>
                <a:gd name="connsiteX2" fmla="*/ 28809 w 56346"/>
                <a:gd name="connsiteY2" fmla="*/ 56270 h 56270"/>
                <a:gd name="connsiteX3" fmla="*/ 76 w 56346"/>
                <a:gd name="connsiteY3" fmla="*/ 27537 h 56270"/>
                <a:gd name="connsiteX4" fmla="*/ 27612 w 56346"/>
                <a:gd name="connsiteY4" fmla="*/ 0 h 56270"/>
                <a:gd name="connsiteX5" fmla="*/ 27612 w 56346"/>
                <a:gd name="connsiteY5" fmla="*/ 49087 h 56270"/>
                <a:gd name="connsiteX6" fmla="*/ 47965 w 56346"/>
                <a:gd name="connsiteY6" fmla="*/ 27537 h 56270"/>
                <a:gd name="connsiteX7" fmla="*/ 27612 w 56346"/>
                <a:gd name="connsiteY7" fmla="*/ 5986 h 56270"/>
                <a:gd name="connsiteX8" fmla="*/ 7259 w 56346"/>
                <a:gd name="connsiteY8" fmla="*/ 27537 h 56270"/>
                <a:gd name="connsiteX9" fmla="*/ 27612 w 56346"/>
                <a:gd name="connsiteY9" fmla="*/ 49087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346" h="56270">
                  <a:moveTo>
                    <a:pt x="27612" y="0"/>
                  </a:moveTo>
                  <a:cubicBezTo>
                    <a:pt x="43176" y="0"/>
                    <a:pt x="56346" y="11972"/>
                    <a:pt x="56346" y="27537"/>
                  </a:cubicBezTo>
                  <a:cubicBezTo>
                    <a:pt x="56346" y="43101"/>
                    <a:pt x="43176" y="56270"/>
                    <a:pt x="28809" y="56270"/>
                  </a:cubicBezTo>
                  <a:cubicBezTo>
                    <a:pt x="13245" y="56270"/>
                    <a:pt x="76" y="44298"/>
                    <a:pt x="76" y="27537"/>
                  </a:cubicBezTo>
                  <a:cubicBezTo>
                    <a:pt x="-1122" y="11972"/>
                    <a:pt x="12048" y="0"/>
                    <a:pt x="27612" y="0"/>
                  </a:cubicBezTo>
                  <a:moveTo>
                    <a:pt x="27612" y="49087"/>
                  </a:moveTo>
                  <a:cubicBezTo>
                    <a:pt x="38387" y="49087"/>
                    <a:pt x="47965" y="39509"/>
                    <a:pt x="47965" y="27537"/>
                  </a:cubicBezTo>
                  <a:cubicBezTo>
                    <a:pt x="47965" y="15564"/>
                    <a:pt x="38387" y="5986"/>
                    <a:pt x="27612" y="5986"/>
                  </a:cubicBezTo>
                  <a:cubicBezTo>
                    <a:pt x="15640" y="5986"/>
                    <a:pt x="7259" y="15564"/>
                    <a:pt x="7259" y="27537"/>
                  </a:cubicBezTo>
                  <a:cubicBezTo>
                    <a:pt x="6062" y="39509"/>
                    <a:pt x="15640" y="49087"/>
                    <a:pt x="27612" y="49087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DC9E4E1-1279-766F-2942-53C7DD3BE98D}"/>
                </a:ext>
              </a:extLst>
            </p:cNvPr>
            <p:cNvSpPr/>
            <p:nvPr/>
          </p:nvSpPr>
          <p:spPr>
            <a:xfrm>
              <a:off x="11359365" y="640561"/>
              <a:ext cx="39508" cy="52678"/>
            </a:xfrm>
            <a:custGeom>
              <a:avLst/>
              <a:gdLst>
                <a:gd name="connsiteX0" fmla="*/ 4789 w 39508"/>
                <a:gd name="connsiteY0" fmla="*/ 40706 h 52678"/>
                <a:gd name="connsiteX1" fmla="*/ 21550 w 39508"/>
                <a:gd name="connsiteY1" fmla="*/ 49087 h 52678"/>
                <a:gd name="connsiteX2" fmla="*/ 32325 w 39508"/>
                <a:gd name="connsiteY2" fmla="*/ 40706 h 52678"/>
                <a:gd name="connsiteX3" fmla="*/ 2394 w 39508"/>
                <a:gd name="connsiteY3" fmla="*/ 14367 h 52678"/>
                <a:gd name="connsiteX4" fmla="*/ 21550 w 39508"/>
                <a:gd name="connsiteY4" fmla="*/ 0 h 52678"/>
                <a:gd name="connsiteX5" fmla="*/ 38312 w 39508"/>
                <a:gd name="connsiteY5" fmla="*/ 9578 h 52678"/>
                <a:gd name="connsiteX6" fmla="*/ 38312 w 39508"/>
                <a:gd name="connsiteY6" fmla="*/ 14367 h 52678"/>
                <a:gd name="connsiteX7" fmla="*/ 31128 w 39508"/>
                <a:gd name="connsiteY7" fmla="*/ 14367 h 52678"/>
                <a:gd name="connsiteX8" fmla="*/ 31128 w 39508"/>
                <a:gd name="connsiteY8" fmla="*/ 10775 h 52678"/>
                <a:gd name="connsiteX9" fmla="*/ 21550 w 39508"/>
                <a:gd name="connsiteY9" fmla="*/ 4789 h 52678"/>
                <a:gd name="connsiteX10" fmla="*/ 9578 w 39508"/>
                <a:gd name="connsiteY10" fmla="*/ 11972 h 52678"/>
                <a:gd name="connsiteX11" fmla="*/ 39509 w 39508"/>
                <a:gd name="connsiteY11" fmla="*/ 38312 h 52678"/>
                <a:gd name="connsiteX12" fmla="*/ 20353 w 39508"/>
                <a:gd name="connsiteY12" fmla="*/ 52679 h 52678"/>
                <a:gd name="connsiteX13" fmla="*/ 0 w 39508"/>
                <a:gd name="connsiteY13" fmla="*/ 43101 h 52678"/>
                <a:gd name="connsiteX14" fmla="*/ 4789 w 39508"/>
                <a:gd name="connsiteY14" fmla="*/ 40706 h 5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508" h="52678">
                  <a:moveTo>
                    <a:pt x="4789" y="40706"/>
                  </a:moveTo>
                  <a:cubicBezTo>
                    <a:pt x="4789" y="40706"/>
                    <a:pt x="10775" y="49087"/>
                    <a:pt x="21550" y="49087"/>
                  </a:cubicBezTo>
                  <a:cubicBezTo>
                    <a:pt x="27536" y="49087"/>
                    <a:pt x="32325" y="46692"/>
                    <a:pt x="32325" y="40706"/>
                  </a:cubicBezTo>
                  <a:cubicBezTo>
                    <a:pt x="32325" y="28734"/>
                    <a:pt x="2394" y="31128"/>
                    <a:pt x="2394" y="14367"/>
                  </a:cubicBezTo>
                  <a:cubicBezTo>
                    <a:pt x="2394" y="4789"/>
                    <a:pt x="10775" y="0"/>
                    <a:pt x="21550" y="0"/>
                  </a:cubicBezTo>
                  <a:cubicBezTo>
                    <a:pt x="27536" y="0"/>
                    <a:pt x="38312" y="2394"/>
                    <a:pt x="38312" y="9578"/>
                  </a:cubicBezTo>
                  <a:lnTo>
                    <a:pt x="38312" y="14367"/>
                  </a:lnTo>
                  <a:lnTo>
                    <a:pt x="31128" y="14367"/>
                  </a:lnTo>
                  <a:lnTo>
                    <a:pt x="31128" y="10775"/>
                  </a:lnTo>
                  <a:cubicBezTo>
                    <a:pt x="31128" y="7183"/>
                    <a:pt x="25142" y="4789"/>
                    <a:pt x="21550" y="4789"/>
                  </a:cubicBezTo>
                  <a:cubicBezTo>
                    <a:pt x="14367" y="4789"/>
                    <a:pt x="9578" y="7183"/>
                    <a:pt x="9578" y="11972"/>
                  </a:cubicBezTo>
                  <a:cubicBezTo>
                    <a:pt x="9578" y="23945"/>
                    <a:pt x="39509" y="21550"/>
                    <a:pt x="39509" y="38312"/>
                  </a:cubicBezTo>
                  <a:cubicBezTo>
                    <a:pt x="39509" y="46692"/>
                    <a:pt x="31128" y="52679"/>
                    <a:pt x="20353" y="52679"/>
                  </a:cubicBezTo>
                  <a:cubicBezTo>
                    <a:pt x="5986" y="52679"/>
                    <a:pt x="0" y="43101"/>
                    <a:pt x="0" y="43101"/>
                  </a:cubicBezTo>
                  <a:lnTo>
                    <a:pt x="4789" y="40706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FA682AA-C6FC-8464-AC36-B0D064242110}"/>
                </a:ext>
              </a:extLst>
            </p:cNvPr>
            <p:cNvSpPr/>
            <p:nvPr/>
          </p:nvSpPr>
          <p:spPr>
            <a:xfrm>
              <a:off x="11406057" y="639364"/>
              <a:ext cx="53875" cy="75426"/>
            </a:xfrm>
            <a:custGeom>
              <a:avLst/>
              <a:gdLst>
                <a:gd name="connsiteX0" fmla="*/ 7183 w 53875"/>
                <a:gd name="connsiteY0" fmla="*/ 9578 h 75426"/>
                <a:gd name="connsiteX1" fmla="*/ 4789 w 53875"/>
                <a:gd name="connsiteY1" fmla="*/ 7183 h 75426"/>
                <a:gd name="connsiteX2" fmla="*/ 0 w 53875"/>
                <a:gd name="connsiteY2" fmla="*/ 7183 h 75426"/>
                <a:gd name="connsiteX3" fmla="*/ 0 w 53875"/>
                <a:gd name="connsiteY3" fmla="*/ 1197 h 75426"/>
                <a:gd name="connsiteX4" fmla="*/ 7183 w 53875"/>
                <a:gd name="connsiteY4" fmla="*/ 1197 h 75426"/>
                <a:gd name="connsiteX5" fmla="*/ 13170 w 53875"/>
                <a:gd name="connsiteY5" fmla="*/ 7183 h 75426"/>
                <a:gd name="connsiteX6" fmla="*/ 13170 w 53875"/>
                <a:gd name="connsiteY6" fmla="*/ 10775 h 75426"/>
                <a:gd name="connsiteX7" fmla="*/ 13170 w 53875"/>
                <a:gd name="connsiteY7" fmla="*/ 10775 h 75426"/>
                <a:gd name="connsiteX8" fmla="*/ 31128 w 53875"/>
                <a:gd name="connsiteY8" fmla="*/ 0 h 75426"/>
                <a:gd name="connsiteX9" fmla="*/ 53876 w 53875"/>
                <a:gd name="connsiteY9" fmla="*/ 27537 h 75426"/>
                <a:gd name="connsiteX10" fmla="*/ 29931 w 53875"/>
                <a:gd name="connsiteY10" fmla="*/ 55073 h 75426"/>
                <a:gd name="connsiteX11" fmla="*/ 11972 w 53875"/>
                <a:gd name="connsiteY11" fmla="*/ 45495 h 75426"/>
                <a:gd name="connsiteX12" fmla="*/ 11972 w 53875"/>
                <a:gd name="connsiteY12" fmla="*/ 45495 h 75426"/>
                <a:gd name="connsiteX13" fmla="*/ 11972 w 53875"/>
                <a:gd name="connsiteY13" fmla="*/ 50284 h 75426"/>
                <a:gd name="connsiteX14" fmla="*/ 11972 w 53875"/>
                <a:gd name="connsiteY14" fmla="*/ 75426 h 75426"/>
                <a:gd name="connsiteX15" fmla="*/ 4789 w 53875"/>
                <a:gd name="connsiteY15" fmla="*/ 75426 h 75426"/>
                <a:gd name="connsiteX16" fmla="*/ 4789 w 53875"/>
                <a:gd name="connsiteY16" fmla="*/ 9578 h 75426"/>
                <a:gd name="connsiteX17" fmla="*/ 31128 w 53875"/>
                <a:gd name="connsiteY17" fmla="*/ 49087 h 75426"/>
                <a:gd name="connsiteX18" fmla="*/ 47890 w 53875"/>
                <a:gd name="connsiteY18" fmla="*/ 27537 h 75426"/>
                <a:gd name="connsiteX19" fmla="*/ 31128 w 53875"/>
                <a:gd name="connsiteY19" fmla="*/ 5986 h 75426"/>
                <a:gd name="connsiteX20" fmla="*/ 14367 w 53875"/>
                <a:gd name="connsiteY20" fmla="*/ 27537 h 75426"/>
                <a:gd name="connsiteX21" fmla="*/ 31128 w 53875"/>
                <a:gd name="connsiteY21" fmla="*/ 49087 h 7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3875" h="75426">
                  <a:moveTo>
                    <a:pt x="7183" y="9578"/>
                  </a:moveTo>
                  <a:cubicBezTo>
                    <a:pt x="7183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3" y="1197"/>
                  </a:lnTo>
                  <a:cubicBezTo>
                    <a:pt x="11972" y="1197"/>
                    <a:pt x="13170" y="3592"/>
                    <a:pt x="13170" y="7183"/>
                  </a:cubicBezTo>
                  <a:cubicBezTo>
                    <a:pt x="13170" y="9578"/>
                    <a:pt x="13170" y="10775"/>
                    <a:pt x="13170" y="10775"/>
                  </a:cubicBezTo>
                  <a:lnTo>
                    <a:pt x="13170" y="10775"/>
                  </a:lnTo>
                  <a:cubicBezTo>
                    <a:pt x="13170" y="10775"/>
                    <a:pt x="17959" y="0"/>
                    <a:pt x="31128" y="0"/>
                  </a:cubicBezTo>
                  <a:cubicBezTo>
                    <a:pt x="45495" y="0"/>
                    <a:pt x="53876" y="11972"/>
                    <a:pt x="53876" y="27537"/>
                  </a:cubicBezTo>
                  <a:cubicBezTo>
                    <a:pt x="53876" y="44298"/>
                    <a:pt x="44298" y="55073"/>
                    <a:pt x="29931" y="55073"/>
                  </a:cubicBezTo>
                  <a:cubicBezTo>
                    <a:pt x="16761" y="55073"/>
                    <a:pt x="11972" y="45495"/>
                    <a:pt x="11972" y="45495"/>
                  </a:cubicBezTo>
                  <a:lnTo>
                    <a:pt x="11972" y="45495"/>
                  </a:lnTo>
                  <a:cubicBezTo>
                    <a:pt x="11972" y="45495"/>
                    <a:pt x="11972" y="47890"/>
                    <a:pt x="11972" y="50284"/>
                  </a:cubicBezTo>
                  <a:lnTo>
                    <a:pt x="11972" y="75426"/>
                  </a:lnTo>
                  <a:lnTo>
                    <a:pt x="4789" y="75426"/>
                  </a:lnTo>
                  <a:lnTo>
                    <a:pt x="4789" y="9578"/>
                  </a:lnTo>
                  <a:close/>
                  <a:moveTo>
                    <a:pt x="31128" y="49087"/>
                  </a:moveTo>
                  <a:cubicBezTo>
                    <a:pt x="40706" y="49087"/>
                    <a:pt x="47890" y="40706"/>
                    <a:pt x="47890" y="27537"/>
                  </a:cubicBezTo>
                  <a:cubicBezTo>
                    <a:pt x="47890" y="14367"/>
                    <a:pt x="40706" y="5986"/>
                    <a:pt x="31128" y="5986"/>
                  </a:cubicBezTo>
                  <a:cubicBezTo>
                    <a:pt x="22747" y="5986"/>
                    <a:pt x="14367" y="11972"/>
                    <a:pt x="14367" y="27537"/>
                  </a:cubicBezTo>
                  <a:cubicBezTo>
                    <a:pt x="14367" y="38312"/>
                    <a:pt x="20353" y="49087"/>
                    <a:pt x="31128" y="49087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8402F4D-665A-8182-1F04-EDF3321B8249}"/>
                </a:ext>
              </a:extLst>
            </p:cNvPr>
            <p:cNvSpPr/>
            <p:nvPr/>
          </p:nvSpPr>
          <p:spPr>
            <a:xfrm>
              <a:off x="11471905" y="639364"/>
              <a:ext cx="49086" cy="56270"/>
            </a:xfrm>
            <a:custGeom>
              <a:avLst/>
              <a:gdLst>
                <a:gd name="connsiteX0" fmla="*/ 26339 w 49086"/>
                <a:gd name="connsiteY0" fmla="*/ 0 h 56270"/>
                <a:gd name="connsiteX1" fmla="*/ 49087 w 49086"/>
                <a:gd name="connsiteY1" fmla="*/ 25142 h 56270"/>
                <a:gd name="connsiteX2" fmla="*/ 49087 w 49086"/>
                <a:gd name="connsiteY2" fmla="*/ 28734 h 56270"/>
                <a:gd name="connsiteX3" fmla="*/ 8381 w 49086"/>
                <a:gd name="connsiteY3" fmla="*/ 28734 h 56270"/>
                <a:gd name="connsiteX4" fmla="*/ 28734 w 49086"/>
                <a:gd name="connsiteY4" fmla="*/ 50284 h 56270"/>
                <a:gd name="connsiteX5" fmla="*/ 44298 w 49086"/>
                <a:gd name="connsiteY5" fmla="*/ 44298 h 56270"/>
                <a:gd name="connsiteX6" fmla="*/ 47890 w 49086"/>
                <a:gd name="connsiteY6" fmla="*/ 49087 h 56270"/>
                <a:gd name="connsiteX7" fmla="*/ 27536 w 49086"/>
                <a:gd name="connsiteY7" fmla="*/ 56270 h 56270"/>
                <a:gd name="connsiteX8" fmla="*/ 0 w 49086"/>
                <a:gd name="connsiteY8" fmla="*/ 28734 h 56270"/>
                <a:gd name="connsiteX9" fmla="*/ 26339 w 49086"/>
                <a:gd name="connsiteY9" fmla="*/ 0 h 56270"/>
                <a:gd name="connsiteX10" fmla="*/ 40706 w 49086"/>
                <a:gd name="connsiteY10" fmla="*/ 22748 h 56270"/>
                <a:gd name="connsiteX11" fmla="*/ 25142 w 49086"/>
                <a:gd name="connsiteY11" fmla="*/ 5986 h 56270"/>
                <a:gd name="connsiteX12" fmla="*/ 7183 w 49086"/>
                <a:gd name="connsiteY12" fmla="*/ 22748 h 56270"/>
                <a:gd name="connsiteX13" fmla="*/ 40706 w 49086"/>
                <a:gd name="connsiteY13" fmla="*/ 22748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086" h="56270">
                  <a:moveTo>
                    <a:pt x="26339" y="0"/>
                  </a:moveTo>
                  <a:cubicBezTo>
                    <a:pt x="40706" y="0"/>
                    <a:pt x="49087" y="10775"/>
                    <a:pt x="49087" y="25142"/>
                  </a:cubicBezTo>
                  <a:cubicBezTo>
                    <a:pt x="49087" y="26339"/>
                    <a:pt x="49087" y="28734"/>
                    <a:pt x="49087" y="28734"/>
                  </a:cubicBezTo>
                  <a:lnTo>
                    <a:pt x="8381" y="28734"/>
                  </a:lnTo>
                  <a:cubicBezTo>
                    <a:pt x="8381" y="41903"/>
                    <a:pt x="17959" y="50284"/>
                    <a:pt x="28734" y="50284"/>
                  </a:cubicBezTo>
                  <a:cubicBezTo>
                    <a:pt x="38312" y="50284"/>
                    <a:pt x="44298" y="44298"/>
                    <a:pt x="44298" y="44298"/>
                  </a:cubicBezTo>
                  <a:lnTo>
                    <a:pt x="47890" y="49087"/>
                  </a:lnTo>
                  <a:cubicBezTo>
                    <a:pt x="47890" y="49087"/>
                    <a:pt x="40706" y="56270"/>
                    <a:pt x="27536" y="56270"/>
                  </a:cubicBezTo>
                  <a:cubicBezTo>
                    <a:pt x="11972" y="56270"/>
                    <a:pt x="0" y="44298"/>
                    <a:pt x="0" y="28734"/>
                  </a:cubicBezTo>
                  <a:cubicBezTo>
                    <a:pt x="0" y="10775"/>
                    <a:pt x="11972" y="0"/>
                    <a:pt x="26339" y="0"/>
                  </a:cubicBezTo>
                  <a:moveTo>
                    <a:pt x="40706" y="22748"/>
                  </a:moveTo>
                  <a:cubicBezTo>
                    <a:pt x="40706" y="11972"/>
                    <a:pt x="33523" y="5986"/>
                    <a:pt x="25142" y="5986"/>
                  </a:cubicBezTo>
                  <a:cubicBezTo>
                    <a:pt x="16761" y="5986"/>
                    <a:pt x="8381" y="11972"/>
                    <a:pt x="7183" y="22748"/>
                  </a:cubicBezTo>
                  <a:lnTo>
                    <a:pt x="40706" y="2274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1952E70-76D2-A210-87FB-CD9830486B4A}"/>
                </a:ext>
              </a:extLst>
            </p:cNvPr>
            <p:cNvSpPr/>
            <p:nvPr/>
          </p:nvSpPr>
          <p:spPr>
            <a:xfrm>
              <a:off x="11528176" y="639364"/>
              <a:ext cx="32325" cy="55073"/>
            </a:xfrm>
            <a:custGeom>
              <a:avLst/>
              <a:gdLst>
                <a:gd name="connsiteX0" fmla="*/ 7183 w 32325"/>
                <a:gd name="connsiteY0" fmla="*/ 9578 h 55073"/>
                <a:gd name="connsiteX1" fmla="*/ 4789 w 32325"/>
                <a:gd name="connsiteY1" fmla="*/ 7183 h 55073"/>
                <a:gd name="connsiteX2" fmla="*/ 0 w 32325"/>
                <a:gd name="connsiteY2" fmla="*/ 7183 h 55073"/>
                <a:gd name="connsiteX3" fmla="*/ 0 w 32325"/>
                <a:gd name="connsiteY3" fmla="*/ 1197 h 55073"/>
                <a:gd name="connsiteX4" fmla="*/ 7183 w 32325"/>
                <a:gd name="connsiteY4" fmla="*/ 1197 h 55073"/>
                <a:gd name="connsiteX5" fmla="*/ 13170 w 32325"/>
                <a:gd name="connsiteY5" fmla="*/ 7183 h 55073"/>
                <a:gd name="connsiteX6" fmla="*/ 13170 w 32325"/>
                <a:gd name="connsiteY6" fmla="*/ 10775 h 55073"/>
                <a:gd name="connsiteX7" fmla="*/ 13170 w 32325"/>
                <a:gd name="connsiteY7" fmla="*/ 14367 h 55073"/>
                <a:gd name="connsiteX8" fmla="*/ 13170 w 32325"/>
                <a:gd name="connsiteY8" fmla="*/ 14367 h 55073"/>
                <a:gd name="connsiteX9" fmla="*/ 29931 w 32325"/>
                <a:gd name="connsiteY9" fmla="*/ 0 h 55073"/>
                <a:gd name="connsiteX10" fmla="*/ 32325 w 32325"/>
                <a:gd name="connsiteY10" fmla="*/ 0 h 55073"/>
                <a:gd name="connsiteX11" fmla="*/ 32325 w 32325"/>
                <a:gd name="connsiteY11" fmla="*/ 7183 h 55073"/>
                <a:gd name="connsiteX12" fmla="*/ 29931 w 32325"/>
                <a:gd name="connsiteY12" fmla="*/ 7183 h 55073"/>
                <a:gd name="connsiteX13" fmla="*/ 14367 w 32325"/>
                <a:gd name="connsiteY13" fmla="*/ 21550 h 55073"/>
                <a:gd name="connsiteX14" fmla="*/ 13170 w 32325"/>
                <a:gd name="connsiteY14" fmla="*/ 32325 h 55073"/>
                <a:gd name="connsiteX15" fmla="*/ 13170 w 32325"/>
                <a:gd name="connsiteY15" fmla="*/ 55073 h 55073"/>
                <a:gd name="connsiteX16" fmla="*/ 5986 w 32325"/>
                <a:gd name="connsiteY16" fmla="*/ 55073 h 55073"/>
                <a:gd name="connsiteX17" fmla="*/ 5986 w 32325"/>
                <a:gd name="connsiteY17" fmla="*/ 9578 h 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325" h="55073">
                  <a:moveTo>
                    <a:pt x="7183" y="9578"/>
                  </a:moveTo>
                  <a:cubicBezTo>
                    <a:pt x="7183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3" y="1197"/>
                  </a:lnTo>
                  <a:cubicBezTo>
                    <a:pt x="11972" y="1197"/>
                    <a:pt x="13170" y="3592"/>
                    <a:pt x="13170" y="7183"/>
                  </a:cubicBezTo>
                  <a:lnTo>
                    <a:pt x="13170" y="10775"/>
                  </a:lnTo>
                  <a:cubicBezTo>
                    <a:pt x="13170" y="13170"/>
                    <a:pt x="13170" y="14367"/>
                    <a:pt x="13170" y="14367"/>
                  </a:cubicBezTo>
                  <a:lnTo>
                    <a:pt x="13170" y="14367"/>
                  </a:lnTo>
                  <a:cubicBezTo>
                    <a:pt x="15564" y="5986"/>
                    <a:pt x="21550" y="0"/>
                    <a:pt x="29931" y="0"/>
                  </a:cubicBezTo>
                  <a:cubicBezTo>
                    <a:pt x="31128" y="0"/>
                    <a:pt x="32325" y="0"/>
                    <a:pt x="32325" y="0"/>
                  </a:cubicBezTo>
                  <a:lnTo>
                    <a:pt x="32325" y="7183"/>
                  </a:lnTo>
                  <a:cubicBezTo>
                    <a:pt x="32325" y="7183"/>
                    <a:pt x="31128" y="7183"/>
                    <a:pt x="29931" y="7183"/>
                  </a:cubicBezTo>
                  <a:cubicBezTo>
                    <a:pt x="22748" y="7183"/>
                    <a:pt x="16761" y="13170"/>
                    <a:pt x="14367" y="21550"/>
                  </a:cubicBezTo>
                  <a:cubicBezTo>
                    <a:pt x="13170" y="25142"/>
                    <a:pt x="13170" y="28734"/>
                    <a:pt x="13170" y="32325"/>
                  </a:cubicBezTo>
                  <a:lnTo>
                    <a:pt x="13170" y="55073"/>
                  </a:lnTo>
                  <a:lnTo>
                    <a:pt x="5986" y="55073"/>
                  </a:lnTo>
                  <a:lnTo>
                    <a:pt x="5986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6FA2705-0B3C-A7F9-6C23-A34A409E8B49}"/>
                </a:ext>
              </a:extLst>
            </p:cNvPr>
            <p:cNvSpPr/>
            <p:nvPr/>
          </p:nvSpPr>
          <p:spPr>
            <a:xfrm>
              <a:off x="11568882" y="619011"/>
              <a:ext cx="20353" cy="74228"/>
            </a:xfrm>
            <a:custGeom>
              <a:avLst/>
              <a:gdLst>
                <a:gd name="connsiteX0" fmla="*/ 7183 w 20353"/>
                <a:gd name="connsiteY0" fmla="*/ 29931 h 74228"/>
                <a:gd name="connsiteX1" fmla="*/ 4789 w 20353"/>
                <a:gd name="connsiteY1" fmla="*/ 27537 h 74228"/>
                <a:gd name="connsiteX2" fmla="*/ 0 w 20353"/>
                <a:gd name="connsiteY2" fmla="*/ 27537 h 74228"/>
                <a:gd name="connsiteX3" fmla="*/ 0 w 20353"/>
                <a:gd name="connsiteY3" fmla="*/ 21550 h 74228"/>
                <a:gd name="connsiteX4" fmla="*/ 7183 w 20353"/>
                <a:gd name="connsiteY4" fmla="*/ 21550 h 74228"/>
                <a:gd name="connsiteX5" fmla="*/ 13170 w 20353"/>
                <a:gd name="connsiteY5" fmla="*/ 27537 h 74228"/>
                <a:gd name="connsiteX6" fmla="*/ 13170 w 20353"/>
                <a:gd name="connsiteY6" fmla="*/ 65848 h 74228"/>
                <a:gd name="connsiteX7" fmla="*/ 15564 w 20353"/>
                <a:gd name="connsiteY7" fmla="*/ 68243 h 74228"/>
                <a:gd name="connsiteX8" fmla="*/ 20353 w 20353"/>
                <a:gd name="connsiteY8" fmla="*/ 68243 h 74228"/>
                <a:gd name="connsiteX9" fmla="*/ 20353 w 20353"/>
                <a:gd name="connsiteY9" fmla="*/ 74229 h 74228"/>
                <a:gd name="connsiteX10" fmla="*/ 13170 w 20353"/>
                <a:gd name="connsiteY10" fmla="*/ 74229 h 74228"/>
                <a:gd name="connsiteX11" fmla="*/ 7183 w 20353"/>
                <a:gd name="connsiteY11" fmla="*/ 68243 h 74228"/>
                <a:gd name="connsiteX12" fmla="*/ 7183 w 20353"/>
                <a:gd name="connsiteY12" fmla="*/ 29931 h 74228"/>
                <a:gd name="connsiteX13" fmla="*/ 5986 w 20353"/>
                <a:gd name="connsiteY13" fmla="*/ 0 h 74228"/>
                <a:gd name="connsiteX14" fmla="*/ 13170 w 20353"/>
                <a:gd name="connsiteY14" fmla="*/ 0 h 74228"/>
                <a:gd name="connsiteX15" fmla="*/ 13170 w 20353"/>
                <a:gd name="connsiteY15" fmla="*/ 9578 h 74228"/>
                <a:gd name="connsiteX16" fmla="*/ 5986 w 20353"/>
                <a:gd name="connsiteY16" fmla="*/ 9578 h 74228"/>
                <a:gd name="connsiteX17" fmla="*/ 5986 w 20353"/>
                <a:gd name="connsiteY17" fmla="*/ 0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53" h="74228">
                  <a:moveTo>
                    <a:pt x="7183" y="29931"/>
                  </a:moveTo>
                  <a:cubicBezTo>
                    <a:pt x="7183" y="28734"/>
                    <a:pt x="5986" y="27537"/>
                    <a:pt x="4789" y="27537"/>
                  </a:cubicBezTo>
                  <a:lnTo>
                    <a:pt x="0" y="27537"/>
                  </a:lnTo>
                  <a:lnTo>
                    <a:pt x="0" y="21550"/>
                  </a:lnTo>
                  <a:lnTo>
                    <a:pt x="7183" y="21550"/>
                  </a:lnTo>
                  <a:cubicBezTo>
                    <a:pt x="11972" y="21550"/>
                    <a:pt x="13170" y="23945"/>
                    <a:pt x="13170" y="27537"/>
                  </a:cubicBezTo>
                  <a:lnTo>
                    <a:pt x="13170" y="65848"/>
                  </a:lnTo>
                  <a:cubicBezTo>
                    <a:pt x="13170" y="67045"/>
                    <a:pt x="14367" y="68243"/>
                    <a:pt x="15564" y="68243"/>
                  </a:cubicBezTo>
                  <a:lnTo>
                    <a:pt x="20353" y="68243"/>
                  </a:lnTo>
                  <a:lnTo>
                    <a:pt x="20353" y="74229"/>
                  </a:lnTo>
                  <a:lnTo>
                    <a:pt x="13170" y="74229"/>
                  </a:lnTo>
                  <a:cubicBezTo>
                    <a:pt x="8381" y="74229"/>
                    <a:pt x="7183" y="71834"/>
                    <a:pt x="7183" y="68243"/>
                  </a:cubicBezTo>
                  <a:lnTo>
                    <a:pt x="7183" y="29931"/>
                  </a:lnTo>
                  <a:close/>
                  <a:moveTo>
                    <a:pt x="5986" y="0"/>
                  </a:moveTo>
                  <a:lnTo>
                    <a:pt x="13170" y="0"/>
                  </a:lnTo>
                  <a:lnTo>
                    <a:pt x="13170" y="9578"/>
                  </a:lnTo>
                  <a:lnTo>
                    <a:pt x="5986" y="9578"/>
                  </a:lnTo>
                  <a:lnTo>
                    <a:pt x="5986" y="0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8D40C6D-ADE4-E224-F57F-54F2AA4D5007}"/>
                </a:ext>
              </a:extLst>
            </p:cNvPr>
            <p:cNvSpPr/>
            <p:nvPr/>
          </p:nvSpPr>
          <p:spPr>
            <a:xfrm>
              <a:off x="11596418" y="626195"/>
              <a:ext cx="28733" cy="68242"/>
            </a:xfrm>
            <a:custGeom>
              <a:avLst/>
              <a:gdLst>
                <a:gd name="connsiteX0" fmla="*/ 7184 w 28733"/>
                <a:gd name="connsiteY0" fmla="*/ 20353 h 68242"/>
                <a:gd name="connsiteX1" fmla="*/ 0 w 28733"/>
                <a:gd name="connsiteY1" fmla="*/ 20353 h 68242"/>
                <a:gd name="connsiteX2" fmla="*/ 0 w 28733"/>
                <a:gd name="connsiteY2" fmla="*/ 14367 h 68242"/>
                <a:gd name="connsiteX3" fmla="*/ 7184 w 28733"/>
                <a:gd name="connsiteY3" fmla="*/ 14367 h 68242"/>
                <a:gd name="connsiteX4" fmla="*/ 7184 w 28733"/>
                <a:gd name="connsiteY4" fmla="*/ 0 h 68242"/>
                <a:gd name="connsiteX5" fmla="*/ 14367 w 28733"/>
                <a:gd name="connsiteY5" fmla="*/ 0 h 68242"/>
                <a:gd name="connsiteX6" fmla="*/ 14367 w 28733"/>
                <a:gd name="connsiteY6" fmla="*/ 14367 h 68242"/>
                <a:gd name="connsiteX7" fmla="*/ 27537 w 28733"/>
                <a:gd name="connsiteY7" fmla="*/ 14367 h 68242"/>
                <a:gd name="connsiteX8" fmla="*/ 27537 w 28733"/>
                <a:gd name="connsiteY8" fmla="*/ 20353 h 68242"/>
                <a:gd name="connsiteX9" fmla="*/ 14367 w 28733"/>
                <a:gd name="connsiteY9" fmla="*/ 20353 h 68242"/>
                <a:gd name="connsiteX10" fmla="*/ 14367 w 28733"/>
                <a:gd name="connsiteY10" fmla="*/ 47890 h 68242"/>
                <a:gd name="connsiteX11" fmla="*/ 26339 w 28733"/>
                <a:gd name="connsiteY11" fmla="*/ 62256 h 68242"/>
                <a:gd name="connsiteX12" fmla="*/ 28734 w 28733"/>
                <a:gd name="connsiteY12" fmla="*/ 62256 h 68242"/>
                <a:gd name="connsiteX13" fmla="*/ 28734 w 28733"/>
                <a:gd name="connsiteY13" fmla="*/ 68243 h 68242"/>
                <a:gd name="connsiteX14" fmla="*/ 25142 w 28733"/>
                <a:gd name="connsiteY14" fmla="*/ 68243 h 68242"/>
                <a:gd name="connsiteX15" fmla="*/ 7184 w 28733"/>
                <a:gd name="connsiteY15" fmla="*/ 47890 h 68242"/>
                <a:gd name="connsiteX16" fmla="*/ 7184 w 28733"/>
                <a:gd name="connsiteY16" fmla="*/ 20353 h 6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733" h="68242">
                  <a:moveTo>
                    <a:pt x="7184" y="20353"/>
                  </a:moveTo>
                  <a:lnTo>
                    <a:pt x="0" y="20353"/>
                  </a:lnTo>
                  <a:lnTo>
                    <a:pt x="0" y="14367"/>
                  </a:lnTo>
                  <a:lnTo>
                    <a:pt x="7184" y="14367"/>
                  </a:lnTo>
                  <a:lnTo>
                    <a:pt x="7184" y="0"/>
                  </a:lnTo>
                  <a:lnTo>
                    <a:pt x="14367" y="0"/>
                  </a:lnTo>
                  <a:lnTo>
                    <a:pt x="14367" y="14367"/>
                  </a:lnTo>
                  <a:lnTo>
                    <a:pt x="27537" y="14367"/>
                  </a:lnTo>
                  <a:lnTo>
                    <a:pt x="27537" y="20353"/>
                  </a:lnTo>
                  <a:lnTo>
                    <a:pt x="14367" y="20353"/>
                  </a:lnTo>
                  <a:lnTo>
                    <a:pt x="14367" y="47890"/>
                  </a:lnTo>
                  <a:cubicBezTo>
                    <a:pt x="14367" y="59862"/>
                    <a:pt x="22748" y="62256"/>
                    <a:pt x="26339" y="62256"/>
                  </a:cubicBezTo>
                  <a:cubicBezTo>
                    <a:pt x="27537" y="62256"/>
                    <a:pt x="28734" y="62256"/>
                    <a:pt x="28734" y="62256"/>
                  </a:cubicBezTo>
                  <a:lnTo>
                    <a:pt x="28734" y="68243"/>
                  </a:lnTo>
                  <a:cubicBezTo>
                    <a:pt x="28734" y="68243"/>
                    <a:pt x="27537" y="68243"/>
                    <a:pt x="25142" y="68243"/>
                  </a:cubicBezTo>
                  <a:cubicBezTo>
                    <a:pt x="19156" y="68243"/>
                    <a:pt x="7184" y="65848"/>
                    <a:pt x="7184" y="47890"/>
                  </a:cubicBezTo>
                  <a:lnTo>
                    <a:pt x="7184" y="20353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72A733F-045C-99FB-8E67-43A45E803C0A}"/>
                </a:ext>
              </a:extLst>
            </p:cNvPr>
            <p:cNvSpPr/>
            <p:nvPr/>
          </p:nvSpPr>
          <p:spPr>
            <a:xfrm>
              <a:off x="11629941" y="641759"/>
              <a:ext cx="53875" cy="74228"/>
            </a:xfrm>
            <a:custGeom>
              <a:avLst/>
              <a:gdLst>
                <a:gd name="connsiteX0" fmla="*/ 10775 w 53875"/>
                <a:gd name="connsiteY0" fmla="*/ 68243 h 74228"/>
                <a:gd name="connsiteX1" fmla="*/ 20353 w 53875"/>
                <a:gd name="connsiteY1" fmla="*/ 59862 h 74228"/>
                <a:gd name="connsiteX2" fmla="*/ 23945 w 53875"/>
                <a:gd name="connsiteY2" fmla="*/ 52679 h 74228"/>
                <a:gd name="connsiteX3" fmla="*/ 4789 w 53875"/>
                <a:gd name="connsiteY3" fmla="*/ 8381 h 74228"/>
                <a:gd name="connsiteX4" fmla="*/ 1197 w 53875"/>
                <a:gd name="connsiteY4" fmla="*/ 5986 h 74228"/>
                <a:gd name="connsiteX5" fmla="*/ 0 w 53875"/>
                <a:gd name="connsiteY5" fmla="*/ 5986 h 74228"/>
                <a:gd name="connsiteX6" fmla="*/ 0 w 53875"/>
                <a:gd name="connsiteY6" fmla="*/ 0 h 74228"/>
                <a:gd name="connsiteX7" fmla="*/ 3592 w 53875"/>
                <a:gd name="connsiteY7" fmla="*/ 0 h 74228"/>
                <a:gd name="connsiteX8" fmla="*/ 11972 w 53875"/>
                <a:gd name="connsiteY8" fmla="*/ 5986 h 74228"/>
                <a:gd name="connsiteX9" fmla="*/ 25142 w 53875"/>
                <a:gd name="connsiteY9" fmla="*/ 39509 h 74228"/>
                <a:gd name="connsiteX10" fmla="*/ 27537 w 53875"/>
                <a:gd name="connsiteY10" fmla="*/ 45495 h 74228"/>
                <a:gd name="connsiteX11" fmla="*/ 27537 w 53875"/>
                <a:gd name="connsiteY11" fmla="*/ 45495 h 74228"/>
                <a:gd name="connsiteX12" fmla="*/ 28734 w 53875"/>
                <a:gd name="connsiteY12" fmla="*/ 39509 h 74228"/>
                <a:gd name="connsiteX13" fmla="*/ 41903 w 53875"/>
                <a:gd name="connsiteY13" fmla="*/ 5986 h 74228"/>
                <a:gd name="connsiteX14" fmla="*/ 50284 w 53875"/>
                <a:gd name="connsiteY14" fmla="*/ 0 h 74228"/>
                <a:gd name="connsiteX15" fmla="*/ 53876 w 53875"/>
                <a:gd name="connsiteY15" fmla="*/ 0 h 74228"/>
                <a:gd name="connsiteX16" fmla="*/ 53876 w 53875"/>
                <a:gd name="connsiteY16" fmla="*/ 5986 h 74228"/>
                <a:gd name="connsiteX17" fmla="*/ 53876 w 53875"/>
                <a:gd name="connsiteY17" fmla="*/ 5986 h 74228"/>
                <a:gd name="connsiteX18" fmla="*/ 50284 w 53875"/>
                <a:gd name="connsiteY18" fmla="*/ 8381 h 74228"/>
                <a:gd name="connsiteX19" fmla="*/ 27537 w 53875"/>
                <a:gd name="connsiteY19" fmla="*/ 63454 h 74228"/>
                <a:gd name="connsiteX20" fmla="*/ 11972 w 53875"/>
                <a:gd name="connsiteY20" fmla="*/ 74229 h 74228"/>
                <a:gd name="connsiteX21" fmla="*/ 0 w 53875"/>
                <a:gd name="connsiteY21" fmla="*/ 69440 h 74228"/>
                <a:gd name="connsiteX22" fmla="*/ 3592 w 53875"/>
                <a:gd name="connsiteY22" fmla="*/ 64651 h 74228"/>
                <a:gd name="connsiteX23" fmla="*/ 10775 w 53875"/>
                <a:gd name="connsiteY23" fmla="*/ 68243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3875" h="74228">
                  <a:moveTo>
                    <a:pt x="10775" y="68243"/>
                  </a:moveTo>
                  <a:cubicBezTo>
                    <a:pt x="15564" y="68243"/>
                    <a:pt x="19156" y="64651"/>
                    <a:pt x="20353" y="59862"/>
                  </a:cubicBezTo>
                  <a:lnTo>
                    <a:pt x="23945" y="52679"/>
                  </a:lnTo>
                  <a:lnTo>
                    <a:pt x="4789" y="8381"/>
                  </a:lnTo>
                  <a:cubicBezTo>
                    <a:pt x="3592" y="5986"/>
                    <a:pt x="2394" y="5986"/>
                    <a:pt x="1197" y="5986"/>
                  </a:cubicBezTo>
                  <a:lnTo>
                    <a:pt x="0" y="5986"/>
                  </a:lnTo>
                  <a:lnTo>
                    <a:pt x="0" y="0"/>
                  </a:lnTo>
                  <a:lnTo>
                    <a:pt x="3592" y="0"/>
                  </a:lnTo>
                  <a:cubicBezTo>
                    <a:pt x="8381" y="0"/>
                    <a:pt x="9578" y="1197"/>
                    <a:pt x="11972" y="5986"/>
                  </a:cubicBezTo>
                  <a:lnTo>
                    <a:pt x="25142" y="39509"/>
                  </a:lnTo>
                  <a:cubicBezTo>
                    <a:pt x="26339" y="41903"/>
                    <a:pt x="27537" y="45495"/>
                    <a:pt x="27537" y="45495"/>
                  </a:cubicBezTo>
                  <a:lnTo>
                    <a:pt x="27537" y="45495"/>
                  </a:lnTo>
                  <a:cubicBezTo>
                    <a:pt x="27537" y="45495"/>
                    <a:pt x="28734" y="41903"/>
                    <a:pt x="28734" y="39509"/>
                  </a:cubicBezTo>
                  <a:lnTo>
                    <a:pt x="41903" y="5986"/>
                  </a:lnTo>
                  <a:cubicBezTo>
                    <a:pt x="43101" y="1197"/>
                    <a:pt x="45495" y="0"/>
                    <a:pt x="50284" y="0"/>
                  </a:cubicBezTo>
                  <a:lnTo>
                    <a:pt x="53876" y="0"/>
                  </a:lnTo>
                  <a:lnTo>
                    <a:pt x="53876" y="5986"/>
                  </a:lnTo>
                  <a:lnTo>
                    <a:pt x="53876" y="5986"/>
                  </a:lnTo>
                  <a:cubicBezTo>
                    <a:pt x="51481" y="5986"/>
                    <a:pt x="51481" y="5986"/>
                    <a:pt x="50284" y="8381"/>
                  </a:cubicBezTo>
                  <a:lnTo>
                    <a:pt x="27537" y="63454"/>
                  </a:lnTo>
                  <a:cubicBezTo>
                    <a:pt x="25142" y="70637"/>
                    <a:pt x="19156" y="74229"/>
                    <a:pt x="11972" y="74229"/>
                  </a:cubicBezTo>
                  <a:cubicBezTo>
                    <a:pt x="4789" y="74229"/>
                    <a:pt x="0" y="69440"/>
                    <a:pt x="0" y="69440"/>
                  </a:cubicBezTo>
                  <a:lnTo>
                    <a:pt x="3592" y="64651"/>
                  </a:lnTo>
                  <a:cubicBezTo>
                    <a:pt x="3592" y="63454"/>
                    <a:pt x="7183" y="68243"/>
                    <a:pt x="10775" y="68243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C55BDCB-383E-2DE7-3804-345339DA4C44}"/>
                </a:ext>
              </a:extLst>
            </p:cNvPr>
            <p:cNvSpPr/>
            <p:nvPr/>
          </p:nvSpPr>
          <p:spPr>
            <a:xfrm>
              <a:off x="10411151" y="308926"/>
              <a:ext cx="221526" cy="266984"/>
            </a:xfrm>
            <a:custGeom>
              <a:avLst/>
              <a:gdLst>
                <a:gd name="connsiteX0" fmla="*/ 136485 w 221526"/>
                <a:gd name="connsiteY0" fmla="*/ 0 h 266984"/>
                <a:gd name="connsiteX1" fmla="*/ 104160 w 221526"/>
                <a:gd name="connsiteY1" fmla="*/ 0 h 266984"/>
                <a:gd name="connsiteX2" fmla="*/ 68243 w 221526"/>
                <a:gd name="connsiteY2" fmla="*/ 0 h 266984"/>
                <a:gd name="connsiteX3" fmla="*/ 26339 w 221526"/>
                <a:gd name="connsiteY3" fmla="*/ 1197 h 266984"/>
                <a:gd name="connsiteX4" fmla="*/ 45495 w 221526"/>
                <a:gd name="connsiteY4" fmla="*/ 45495 h 266984"/>
                <a:gd name="connsiteX5" fmla="*/ 128105 w 221526"/>
                <a:gd name="connsiteY5" fmla="*/ 43101 h 266984"/>
                <a:gd name="connsiteX6" fmla="*/ 168811 w 221526"/>
                <a:gd name="connsiteY6" fmla="*/ 81412 h 266984"/>
                <a:gd name="connsiteX7" fmla="*/ 168811 w 221526"/>
                <a:gd name="connsiteY7" fmla="*/ 104160 h 266984"/>
                <a:gd name="connsiteX8" fmla="*/ 141274 w 221526"/>
                <a:gd name="connsiteY8" fmla="*/ 107752 h 266984"/>
                <a:gd name="connsiteX9" fmla="*/ 70637 w 221526"/>
                <a:gd name="connsiteY9" fmla="*/ 107752 h 266984"/>
                <a:gd name="connsiteX10" fmla="*/ 0 w 221526"/>
                <a:gd name="connsiteY10" fmla="*/ 174797 h 266984"/>
                <a:gd name="connsiteX11" fmla="*/ 0 w 221526"/>
                <a:gd name="connsiteY11" fmla="*/ 201136 h 266984"/>
                <a:gd name="connsiteX12" fmla="*/ 69440 w 221526"/>
                <a:gd name="connsiteY12" fmla="*/ 266984 h 266984"/>
                <a:gd name="connsiteX13" fmla="*/ 70637 w 221526"/>
                <a:gd name="connsiteY13" fmla="*/ 266984 h 266984"/>
                <a:gd name="connsiteX14" fmla="*/ 164022 w 221526"/>
                <a:gd name="connsiteY14" fmla="*/ 235856 h 266984"/>
                <a:gd name="connsiteX15" fmla="*/ 167614 w 221526"/>
                <a:gd name="connsiteY15" fmla="*/ 229870 h 266984"/>
                <a:gd name="connsiteX16" fmla="*/ 181980 w 221526"/>
                <a:gd name="connsiteY16" fmla="*/ 263393 h 266984"/>
                <a:gd name="connsiteX17" fmla="*/ 221489 w 221526"/>
                <a:gd name="connsiteY17" fmla="*/ 263393 h 266984"/>
                <a:gd name="connsiteX18" fmla="*/ 221489 w 221526"/>
                <a:gd name="connsiteY18" fmla="*/ 79018 h 266984"/>
                <a:gd name="connsiteX19" fmla="*/ 136485 w 221526"/>
                <a:gd name="connsiteY19" fmla="*/ 0 h 266984"/>
                <a:gd name="connsiteX20" fmla="*/ 171205 w 221526"/>
                <a:gd name="connsiteY20" fmla="*/ 199939 h 266984"/>
                <a:gd name="connsiteX21" fmla="*/ 168811 w 221526"/>
                <a:gd name="connsiteY21" fmla="*/ 201136 h 266984"/>
                <a:gd name="connsiteX22" fmla="*/ 83807 w 221526"/>
                <a:gd name="connsiteY22" fmla="*/ 223884 h 266984"/>
                <a:gd name="connsiteX23" fmla="*/ 53876 w 221526"/>
                <a:gd name="connsiteY23" fmla="*/ 193953 h 266984"/>
                <a:gd name="connsiteX24" fmla="*/ 53876 w 221526"/>
                <a:gd name="connsiteY24" fmla="*/ 175994 h 266984"/>
                <a:gd name="connsiteX25" fmla="*/ 81412 w 221526"/>
                <a:gd name="connsiteY25" fmla="*/ 143669 h 266984"/>
                <a:gd name="connsiteX26" fmla="*/ 171205 w 221526"/>
                <a:gd name="connsiteY26" fmla="*/ 137683 h 266984"/>
                <a:gd name="connsiteX27" fmla="*/ 171205 w 221526"/>
                <a:gd name="connsiteY27" fmla="*/ 199939 h 26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1526" h="266984">
                  <a:moveTo>
                    <a:pt x="136485" y="0"/>
                  </a:moveTo>
                  <a:cubicBezTo>
                    <a:pt x="124513" y="0"/>
                    <a:pt x="113738" y="0"/>
                    <a:pt x="104160" y="0"/>
                  </a:cubicBezTo>
                  <a:cubicBezTo>
                    <a:pt x="90990" y="0"/>
                    <a:pt x="80215" y="0"/>
                    <a:pt x="68243" y="0"/>
                  </a:cubicBezTo>
                  <a:cubicBezTo>
                    <a:pt x="52679" y="0"/>
                    <a:pt x="39509" y="0"/>
                    <a:pt x="26339" y="1197"/>
                  </a:cubicBezTo>
                  <a:lnTo>
                    <a:pt x="45495" y="45495"/>
                  </a:lnTo>
                  <a:cubicBezTo>
                    <a:pt x="77821" y="43101"/>
                    <a:pt x="101765" y="43101"/>
                    <a:pt x="128105" y="43101"/>
                  </a:cubicBezTo>
                  <a:cubicBezTo>
                    <a:pt x="149655" y="43101"/>
                    <a:pt x="168811" y="47890"/>
                    <a:pt x="168811" y="81412"/>
                  </a:cubicBezTo>
                  <a:cubicBezTo>
                    <a:pt x="168811" y="83807"/>
                    <a:pt x="168811" y="89793"/>
                    <a:pt x="168811" y="104160"/>
                  </a:cubicBezTo>
                  <a:cubicBezTo>
                    <a:pt x="168811" y="107752"/>
                    <a:pt x="168811" y="107752"/>
                    <a:pt x="141274" y="107752"/>
                  </a:cubicBezTo>
                  <a:cubicBezTo>
                    <a:pt x="112540" y="107752"/>
                    <a:pt x="70637" y="107752"/>
                    <a:pt x="70637" y="107752"/>
                  </a:cubicBezTo>
                  <a:cubicBezTo>
                    <a:pt x="7183" y="107752"/>
                    <a:pt x="0" y="154444"/>
                    <a:pt x="0" y="174797"/>
                  </a:cubicBezTo>
                  <a:lnTo>
                    <a:pt x="0" y="201136"/>
                  </a:lnTo>
                  <a:cubicBezTo>
                    <a:pt x="0" y="239448"/>
                    <a:pt x="27536" y="265787"/>
                    <a:pt x="69440" y="266984"/>
                  </a:cubicBezTo>
                  <a:lnTo>
                    <a:pt x="70637" y="266984"/>
                  </a:lnTo>
                  <a:cubicBezTo>
                    <a:pt x="110146" y="266984"/>
                    <a:pt x="160430" y="239448"/>
                    <a:pt x="164022" y="235856"/>
                  </a:cubicBezTo>
                  <a:lnTo>
                    <a:pt x="167614" y="229870"/>
                  </a:lnTo>
                  <a:lnTo>
                    <a:pt x="181980" y="263393"/>
                  </a:lnTo>
                  <a:lnTo>
                    <a:pt x="221489" y="263393"/>
                  </a:lnTo>
                  <a:lnTo>
                    <a:pt x="221489" y="79018"/>
                  </a:lnTo>
                  <a:cubicBezTo>
                    <a:pt x="222687" y="26339"/>
                    <a:pt x="195150" y="1197"/>
                    <a:pt x="136485" y="0"/>
                  </a:cubicBezTo>
                  <a:moveTo>
                    <a:pt x="171205" y="199939"/>
                  </a:moveTo>
                  <a:lnTo>
                    <a:pt x="168811" y="201136"/>
                  </a:lnTo>
                  <a:cubicBezTo>
                    <a:pt x="166416" y="202333"/>
                    <a:pt x="116132" y="223884"/>
                    <a:pt x="83807" y="223884"/>
                  </a:cubicBezTo>
                  <a:cubicBezTo>
                    <a:pt x="70637" y="223884"/>
                    <a:pt x="53876" y="220292"/>
                    <a:pt x="53876" y="193953"/>
                  </a:cubicBezTo>
                  <a:lnTo>
                    <a:pt x="53876" y="175994"/>
                  </a:lnTo>
                  <a:cubicBezTo>
                    <a:pt x="53876" y="156838"/>
                    <a:pt x="63454" y="146063"/>
                    <a:pt x="81412" y="143669"/>
                  </a:cubicBezTo>
                  <a:lnTo>
                    <a:pt x="171205" y="137683"/>
                  </a:lnTo>
                  <a:lnTo>
                    <a:pt x="171205" y="199939"/>
                  </a:lnTo>
                  <a:close/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9821A5B-1E66-2D66-FD41-36935D02D0FF}"/>
                </a:ext>
              </a:extLst>
            </p:cNvPr>
            <p:cNvSpPr/>
            <p:nvPr/>
          </p:nvSpPr>
          <p:spPr>
            <a:xfrm>
              <a:off x="11067238" y="308926"/>
              <a:ext cx="221489" cy="266984"/>
            </a:xfrm>
            <a:custGeom>
              <a:avLst/>
              <a:gdLst>
                <a:gd name="connsiteX0" fmla="*/ 135288 w 221489"/>
                <a:gd name="connsiteY0" fmla="*/ 0 h 266984"/>
                <a:gd name="connsiteX1" fmla="*/ 102963 w 221489"/>
                <a:gd name="connsiteY1" fmla="*/ 0 h 266984"/>
                <a:gd name="connsiteX2" fmla="*/ 67045 w 221489"/>
                <a:gd name="connsiteY2" fmla="*/ 0 h 266984"/>
                <a:gd name="connsiteX3" fmla="*/ 25142 w 221489"/>
                <a:gd name="connsiteY3" fmla="*/ 1197 h 266984"/>
                <a:gd name="connsiteX4" fmla="*/ 50284 w 221489"/>
                <a:gd name="connsiteY4" fmla="*/ 45495 h 266984"/>
                <a:gd name="connsiteX5" fmla="*/ 128105 w 221489"/>
                <a:gd name="connsiteY5" fmla="*/ 43101 h 266984"/>
                <a:gd name="connsiteX6" fmla="*/ 168811 w 221489"/>
                <a:gd name="connsiteY6" fmla="*/ 81412 h 266984"/>
                <a:gd name="connsiteX7" fmla="*/ 168811 w 221489"/>
                <a:gd name="connsiteY7" fmla="*/ 104160 h 266984"/>
                <a:gd name="connsiteX8" fmla="*/ 141274 w 221489"/>
                <a:gd name="connsiteY8" fmla="*/ 107752 h 266984"/>
                <a:gd name="connsiteX9" fmla="*/ 70637 w 221489"/>
                <a:gd name="connsiteY9" fmla="*/ 107752 h 266984"/>
                <a:gd name="connsiteX10" fmla="*/ 0 w 221489"/>
                <a:gd name="connsiteY10" fmla="*/ 174797 h 266984"/>
                <a:gd name="connsiteX11" fmla="*/ 0 w 221489"/>
                <a:gd name="connsiteY11" fmla="*/ 201136 h 266984"/>
                <a:gd name="connsiteX12" fmla="*/ 69440 w 221489"/>
                <a:gd name="connsiteY12" fmla="*/ 266984 h 266984"/>
                <a:gd name="connsiteX13" fmla="*/ 70637 w 221489"/>
                <a:gd name="connsiteY13" fmla="*/ 266984 h 266984"/>
                <a:gd name="connsiteX14" fmla="*/ 164022 w 221489"/>
                <a:gd name="connsiteY14" fmla="*/ 235856 h 266984"/>
                <a:gd name="connsiteX15" fmla="*/ 167614 w 221489"/>
                <a:gd name="connsiteY15" fmla="*/ 229870 h 266984"/>
                <a:gd name="connsiteX16" fmla="*/ 181980 w 221489"/>
                <a:gd name="connsiteY16" fmla="*/ 263393 h 266984"/>
                <a:gd name="connsiteX17" fmla="*/ 221489 w 221489"/>
                <a:gd name="connsiteY17" fmla="*/ 263393 h 266984"/>
                <a:gd name="connsiteX18" fmla="*/ 221489 w 221489"/>
                <a:gd name="connsiteY18" fmla="*/ 79018 h 266984"/>
                <a:gd name="connsiteX19" fmla="*/ 135288 w 221489"/>
                <a:gd name="connsiteY19" fmla="*/ 0 h 266984"/>
                <a:gd name="connsiteX20" fmla="*/ 168811 w 221489"/>
                <a:gd name="connsiteY20" fmla="*/ 199939 h 266984"/>
                <a:gd name="connsiteX21" fmla="*/ 166416 w 221489"/>
                <a:gd name="connsiteY21" fmla="*/ 201136 h 266984"/>
                <a:gd name="connsiteX22" fmla="*/ 80215 w 221489"/>
                <a:gd name="connsiteY22" fmla="*/ 223884 h 266984"/>
                <a:gd name="connsiteX23" fmla="*/ 50284 w 221489"/>
                <a:gd name="connsiteY23" fmla="*/ 193953 h 266984"/>
                <a:gd name="connsiteX24" fmla="*/ 50284 w 221489"/>
                <a:gd name="connsiteY24" fmla="*/ 175994 h 266984"/>
                <a:gd name="connsiteX25" fmla="*/ 77821 w 221489"/>
                <a:gd name="connsiteY25" fmla="*/ 143669 h 266984"/>
                <a:gd name="connsiteX26" fmla="*/ 167614 w 221489"/>
                <a:gd name="connsiteY26" fmla="*/ 137683 h 266984"/>
                <a:gd name="connsiteX27" fmla="*/ 167614 w 221489"/>
                <a:gd name="connsiteY27" fmla="*/ 199939 h 26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1489" h="266984">
                  <a:moveTo>
                    <a:pt x="135288" y="0"/>
                  </a:moveTo>
                  <a:cubicBezTo>
                    <a:pt x="123316" y="0"/>
                    <a:pt x="112541" y="0"/>
                    <a:pt x="102963" y="0"/>
                  </a:cubicBezTo>
                  <a:cubicBezTo>
                    <a:pt x="89793" y="0"/>
                    <a:pt x="79018" y="0"/>
                    <a:pt x="67045" y="0"/>
                  </a:cubicBezTo>
                  <a:cubicBezTo>
                    <a:pt x="51481" y="0"/>
                    <a:pt x="38312" y="0"/>
                    <a:pt x="25142" y="1197"/>
                  </a:cubicBezTo>
                  <a:lnTo>
                    <a:pt x="50284" y="45495"/>
                  </a:lnTo>
                  <a:cubicBezTo>
                    <a:pt x="82610" y="43101"/>
                    <a:pt x="101765" y="43101"/>
                    <a:pt x="128105" y="43101"/>
                  </a:cubicBezTo>
                  <a:cubicBezTo>
                    <a:pt x="149655" y="43101"/>
                    <a:pt x="168811" y="47890"/>
                    <a:pt x="168811" y="81412"/>
                  </a:cubicBezTo>
                  <a:cubicBezTo>
                    <a:pt x="168811" y="83807"/>
                    <a:pt x="168811" y="89793"/>
                    <a:pt x="168811" y="104160"/>
                  </a:cubicBezTo>
                  <a:cubicBezTo>
                    <a:pt x="168811" y="107752"/>
                    <a:pt x="168811" y="107752"/>
                    <a:pt x="141274" y="107752"/>
                  </a:cubicBezTo>
                  <a:cubicBezTo>
                    <a:pt x="112541" y="107752"/>
                    <a:pt x="70637" y="107752"/>
                    <a:pt x="70637" y="107752"/>
                  </a:cubicBezTo>
                  <a:cubicBezTo>
                    <a:pt x="7183" y="107752"/>
                    <a:pt x="0" y="154444"/>
                    <a:pt x="0" y="174797"/>
                  </a:cubicBezTo>
                  <a:lnTo>
                    <a:pt x="0" y="201136"/>
                  </a:lnTo>
                  <a:cubicBezTo>
                    <a:pt x="0" y="239448"/>
                    <a:pt x="27537" y="265787"/>
                    <a:pt x="69440" y="266984"/>
                  </a:cubicBezTo>
                  <a:lnTo>
                    <a:pt x="70637" y="266984"/>
                  </a:lnTo>
                  <a:cubicBezTo>
                    <a:pt x="110146" y="266984"/>
                    <a:pt x="160430" y="239448"/>
                    <a:pt x="164022" y="235856"/>
                  </a:cubicBezTo>
                  <a:lnTo>
                    <a:pt x="167614" y="229870"/>
                  </a:lnTo>
                  <a:lnTo>
                    <a:pt x="181980" y="263393"/>
                  </a:lnTo>
                  <a:lnTo>
                    <a:pt x="221489" y="263393"/>
                  </a:lnTo>
                  <a:lnTo>
                    <a:pt x="221489" y="79018"/>
                  </a:lnTo>
                  <a:cubicBezTo>
                    <a:pt x="221489" y="26339"/>
                    <a:pt x="192756" y="1197"/>
                    <a:pt x="135288" y="0"/>
                  </a:cubicBezTo>
                  <a:moveTo>
                    <a:pt x="168811" y="199939"/>
                  </a:moveTo>
                  <a:lnTo>
                    <a:pt x="166416" y="201136"/>
                  </a:lnTo>
                  <a:cubicBezTo>
                    <a:pt x="164022" y="202333"/>
                    <a:pt x="113738" y="223884"/>
                    <a:pt x="80215" y="223884"/>
                  </a:cubicBezTo>
                  <a:cubicBezTo>
                    <a:pt x="67045" y="223884"/>
                    <a:pt x="50284" y="220292"/>
                    <a:pt x="50284" y="193953"/>
                  </a:cubicBezTo>
                  <a:lnTo>
                    <a:pt x="50284" y="175994"/>
                  </a:lnTo>
                  <a:cubicBezTo>
                    <a:pt x="50284" y="156838"/>
                    <a:pt x="59862" y="146063"/>
                    <a:pt x="77821" y="143669"/>
                  </a:cubicBezTo>
                  <a:lnTo>
                    <a:pt x="167614" y="137683"/>
                  </a:lnTo>
                  <a:lnTo>
                    <a:pt x="167614" y="199939"/>
                  </a:lnTo>
                  <a:close/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DC442E21-42A2-D33B-8780-51948392D2D1}"/>
                </a:ext>
              </a:extLst>
            </p:cNvPr>
            <p:cNvSpPr/>
            <p:nvPr/>
          </p:nvSpPr>
          <p:spPr>
            <a:xfrm>
              <a:off x="11459933" y="298151"/>
              <a:ext cx="221525" cy="266984"/>
            </a:xfrm>
            <a:custGeom>
              <a:avLst/>
              <a:gdLst>
                <a:gd name="connsiteX0" fmla="*/ 136485 w 221525"/>
                <a:gd name="connsiteY0" fmla="*/ 0 h 266984"/>
                <a:gd name="connsiteX1" fmla="*/ 104160 w 221525"/>
                <a:gd name="connsiteY1" fmla="*/ 0 h 266984"/>
                <a:gd name="connsiteX2" fmla="*/ 68243 w 221525"/>
                <a:gd name="connsiteY2" fmla="*/ 0 h 266984"/>
                <a:gd name="connsiteX3" fmla="*/ 26339 w 221525"/>
                <a:gd name="connsiteY3" fmla="*/ 1197 h 266984"/>
                <a:gd name="connsiteX4" fmla="*/ 44298 w 221525"/>
                <a:gd name="connsiteY4" fmla="*/ 45495 h 266984"/>
                <a:gd name="connsiteX5" fmla="*/ 128105 w 221525"/>
                <a:gd name="connsiteY5" fmla="*/ 43101 h 266984"/>
                <a:gd name="connsiteX6" fmla="*/ 168811 w 221525"/>
                <a:gd name="connsiteY6" fmla="*/ 81412 h 266984"/>
                <a:gd name="connsiteX7" fmla="*/ 168811 w 221525"/>
                <a:gd name="connsiteY7" fmla="*/ 104160 h 266984"/>
                <a:gd name="connsiteX8" fmla="*/ 141274 w 221525"/>
                <a:gd name="connsiteY8" fmla="*/ 107752 h 266984"/>
                <a:gd name="connsiteX9" fmla="*/ 70637 w 221525"/>
                <a:gd name="connsiteY9" fmla="*/ 107752 h 266984"/>
                <a:gd name="connsiteX10" fmla="*/ 0 w 221525"/>
                <a:gd name="connsiteY10" fmla="*/ 174797 h 266984"/>
                <a:gd name="connsiteX11" fmla="*/ 0 w 221525"/>
                <a:gd name="connsiteY11" fmla="*/ 201136 h 266984"/>
                <a:gd name="connsiteX12" fmla="*/ 69440 w 221525"/>
                <a:gd name="connsiteY12" fmla="*/ 266984 h 266984"/>
                <a:gd name="connsiteX13" fmla="*/ 70637 w 221525"/>
                <a:gd name="connsiteY13" fmla="*/ 266984 h 266984"/>
                <a:gd name="connsiteX14" fmla="*/ 164022 w 221525"/>
                <a:gd name="connsiteY14" fmla="*/ 235856 h 266984"/>
                <a:gd name="connsiteX15" fmla="*/ 167614 w 221525"/>
                <a:gd name="connsiteY15" fmla="*/ 229870 h 266984"/>
                <a:gd name="connsiteX16" fmla="*/ 181980 w 221525"/>
                <a:gd name="connsiteY16" fmla="*/ 263393 h 266984"/>
                <a:gd name="connsiteX17" fmla="*/ 221489 w 221525"/>
                <a:gd name="connsiteY17" fmla="*/ 263393 h 266984"/>
                <a:gd name="connsiteX18" fmla="*/ 221489 w 221525"/>
                <a:gd name="connsiteY18" fmla="*/ 79018 h 266984"/>
                <a:gd name="connsiteX19" fmla="*/ 136485 w 221525"/>
                <a:gd name="connsiteY19" fmla="*/ 0 h 266984"/>
                <a:gd name="connsiteX20" fmla="*/ 171205 w 221525"/>
                <a:gd name="connsiteY20" fmla="*/ 199939 h 266984"/>
                <a:gd name="connsiteX21" fmla="*/ 168811 w 221525"/>
                <a:gd name="connsiteY21" fmla="*/ 201136 h 266984"/>
                <a:gd name="connsiteX22" fmla="*/ 83807 w 221525"/>
                <a:gd name="connsiteY22" fmla="*/ 223884 h 266984"/>
                <a:gd name="connsiteX23" fmla="*/ 53876 w 221525"/>
                <a:gd name="connsiteY23" fmla="*/ 193953 h 266984"/>
                <a:gd name="connsiteX24" fmla="*/ 53876 w 221525"/>
                <a:gd name="connsiteY24" fmla="*/ 175994 h 266984"/>
                <a:gd name="connsiteX25" fmla="*/ 81412 w 221525"/>
                <a:gd name="connsiteY25" fmla="*/ 143669 h 266984"/>
                <a:gd name="connsiteX26" fmla="*/ 171205 w 221525"/>
                <a:gd name="connsiteY26" fmla="*/ 137683 h 266984"/>
                <a:gd name="connsiteX27" fmla="*/ 171205 w 221525"/>
                <a:gd name="connsiteY27" fmla="*/ 199939 h 26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1525" h="266984">
                  <a:moveTo>
                    <a:pt x="136485" y="0"/>
                  </a:moveTo>
                  <a:cubicBezTo>
                    <a:pt x="124513" y="0"/>
                    <a:pt x="113738" y="0"/>
                    <a:pt x="104160" y="0"/>
                  </a:cubicBezTo>
                  <a:cubicBezTo>
                    <a:pt x="90990" y="0"/>
                    <a:pt x="80215" y="0"/>
                    <a:pt x="68243" y="0"/>
                  </a:cubicBezTo>
                  <a:cubicBezTo>
                    <a:pt x="52678" y="0"/>
                    <a:pt x="39509" y="0"/>
                    <a:pt x="26339" y="1197"/>
                  </a:cubicBezTo>
                  <a:lnTo>
                    <a:pt x="44298" y="45495"/>
                  </a:lnTo>
                  <a:cubicBezTo>
                    <a:pt x="76623" y="43101"/>
                    <a:pt x="101765" y="43101"/>
                    <a:pt x="128105" y="43101"/>
                  </a:cubicBezTo>
                  <a:cubicBezTo>
                    <a:pt x="149655" y="43101"/>
                    <a:pt x="168811" y="47890"/>
                    <a:pt x="168811" y="81412"/>
                  </a:cubicBezTo>
                  <a:cubicBezTo>
                    <a:pt x="168811" y="83807"/>
                    <a:pt x="168811" y="89793"/>
                    <a:pt x="168811" y="104160"/>
                  </a:cubicBezTo>
                  <a:cubicBezTo>
                    <a:pt x="168811" y="107752"/>
                    <a:pt x="168811" y="107752"/>
                    <a:pt x="141274" y="107752"/>
                  </a:cubicBezTo>
                  <a:cubicBezTo>
                    <a:pt x="112540" y="107752"/>
                    <a:pt x="70637" y="107752"/>
                    <a:pt x="70637" y="107752"/>
                  </a:cubicBezTo>
                  <a:cubicBezTo>
                    <a:pt x="7183" y="107752"/>
                    <a:pt x="0" y="154444"/>
                    <a:pt x="0" y="174797"/>
                  </a:cubicBezTo>
                  <a:lnTo>
                    <a:pt x="0" y="201136"/>
                  </a:lnTo>
                  <a:cubicBezTo>
                    <a:pt x="0" y="239448"/>
                    <a:pt x="27536" y="265787"/>
                    <a:pt x="69440" y="266984"/>
                  </a:cubicBezTo>
                  <a:lnTo>
                    <a:pt x="70637" y="266984"/>
                  </a:lnTo>
                  <a:cubicBezTo>
                    <a:pt x="110146" y="266984"/>
                    <a:pt x="160430" y="239448"/>
                    <a:pt x="164022" y="235856"/>
                  </a:cubicBezTo>
                  <a:lnTo>
                    <a:pt x="167614" y="229870"/>
                  </a:lnTo>
                  <a:lnTo>
                    <a:pt x="181980" y="263393"/>
                  </a:lnTo>
                  <a:lnTo>
                    <a:pt x="221489" y="263393"/>
                  </a:lnTo>
                  <a:lnTo>
                    <a:pt x="221489" y="79018"/>
                  </a:lnTo>
                  <a:cubicBezTo>
                    <a:pt x="222686" y="26339"/>
                    <a:pt x="193953" y="1197"/>
                    <a:pt x="136485" y="0"/>
                  </a:cubicBezTo>
                  <a:moveTo>
                    <a:pt x="171205" y="199939"/>
                  </a:moveTo>
                  <a:lnTo>
                    <a:pt x="168811" y="201136"/>
                  </a:lnTo>
                  <a:cubicBezTo>
                    <a:pt x="166416" y="202333"/>
                    <a:pt x="116132" y="223884"/>
                    <a:pt x="83807" y="223884"/>
                  </a:cubicBezTo>
                  <a:cubicBezTo>
                    <a:pt x="70637" y="223884"/>
                    <a:pt x="53876" y="220292"/>
                    <a:pt x="53876" y="193953"/>
                  </a:cubicBezTo>
                  <a:lnTo>
                    <a:pt x="53876" y="175994"/>
                  </a:lnTo>
                  <a:cubicBezTo>
                    <a:pt x="53876" y="156838"/>
                    <a:pt x="63454" y="146063"/>
                    <a:pt x="81412" y="143669"/>
                  </a:cubicBezTo>
                  <a:lnTo>
                    <a:pt x="171205" y="137683"/>
                  </a:lnTo>
                  <a:lnTo>
                    <a:pt x="171205" y="199939"/>
                  </a:lnTo>
                  <a:close/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1E2D52C-6514-BF0F-A365-E5612DD63BD7}"/>
                </a:ext>
              </a:extLst>
            </p:cNvPr>
            <p:cNvSpPr/>
            <p:nvPr/>
          </p:nvSpPr>
          <p:spPr>
            <a:xfrm>
              <a:off x="10127406" y="307729"/>
              <a:ext cx="240645" cy="264589"/>
            </a:xfrm>
            <a:custGeom>
              <a:avLst/>
              <a:gdLst>
                <a:gd name="connsiteX0" fmla="*/ 80215 w 240645"/>
                <a:gd name="connsiteY0" fmla="*/ 217898 h 264589"/>
                <a:gd name="connsiteX1" fmla="*/ 75426 w 240645"/>
                <a:gd name="connsiteY1" fmla="*/ 211911 h 264589"/>
                <a:gd name="connsiteX2" fmla="*/ 75426 w 240645"/>
                <a:gd name="connsiteY2" fmla="*/ 209517 h 264589"/>
                <a:gd name="connsiteX3" fmla="*/ 77821 w 240645"/>
                <a:gd name="connsiteY3" fmla="*/ 207122 h 264589"/>
                <a:gd name="connsiteX4" fmla="*/ 229870 w 240645"/>
                <a:gd name="connsiteY4" fmla="*/ 38312 h 264589"/>
                <a:gd name="connsiteX5" fmla="*/ 213109 w 240645"/>
                <a:gd name="connsiteY5" fmla="*/ 0 h 264589"/>
                <a:gd name="connsiteX6" fmla="*/ 15564 w 240645"/>
                <a:gd name="connsiteY6" fmla="*/ 0 h 264589"/>
                <a:gd name="connsiteX7" fmla="*/ 15564 w 240645"/>
                <a:gd name="connsiteY7" fmla="*/ 46692 h 264589"/>
                <a:gd name="connsiteX8" fmla="*/ 148458 w 240645"/>
                <a:gd name="connsiteY8" fmla="*/ 46692 h 264589"/>
                <a:gd name="connsiteX9" fmla="*/ 150852 w 240645"/>
                <a:gd name="connsiteY9" fmla="*/ 46692 h 264589"/>
                <a:gd name="connsiteX10" fmla="*/ 155641 w 240645"/>
                <a:gd name="connsiteY10" fmla="*/ 51481 h 264589"/>
                <a:gd name="connsiteX11" fmla="*/ 154444 w 240645"/>
                <a:gd name="connsiteY11" fmla="*/ 53876 h 264589"/>
                <a:gd name="connsiteX12" fmla="*/ 152049 w 240645"/>
                <a:gd name="connsiteY12" fmla="*/ 56270 h 264589"/>
                <a:gd name="connsiteX13" fmla="*/ 0 w 240645"/>
                <a:gd name="connsiteY13" fmla="*/ 226278 h 264589"/>
                <a:gd name="connsiteX14" fmla="*/ 16761 w 240645"/>
                <a:gd name="connsiteY14" fmla="*/ 264590 h 264589"/>
                <a:gd name="connsiteX15" fmla="*/ 240645 w 240645"/>
                <a:gd name="connsiteY15" fmla="*/ 264590 h 264589"/>
                <a:gd name="connsiteX16" fmla="*/ 240645 w 240645"/>
                <a:gd name="connsiteY16" fmla="*/ 217898 h 264589"/>
                <a:gd name="connsiteX17" fmla="*/ 81412 w 240645"/>
                <a:gd name="connsiteY17" fmla="*/ 217898 h 264589"/>
                <a:gd name="connsiteX18" fmla="*/ 80215 w 240645"/>
                <a:gd name="connsiteY18" fmla="*/ 217898 h 26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0645" h="264589">
                  <a:moveTo>
                    <a:pt x="80215" y="217898"/>
                  </a:moveTo>
                  <a:cubicBezTo>
                    <a:pt x="77821" y="217898"/>
                    <a:pt x="75426" y="215503"/>
                    <a:pt x="75426" y="211911"/>
                  </a:cubicBezTo>
                  <a:cubicBezTo>
                    <a:pt x="75426" y="210714"/>
                    <a:pt x="75426" y="210714"/>
                    <a:pt x="75426" y="209517"/>
                  </a:cubicBezTo>
                  <a:lnTo>
                    <a:pt x="77821" y="207122"/>
                  </a:lnTo>
                  <a:lnTo>
                    <a:pt x="229870" y="38312"/>
                  </a:lnTo>
                  <a:lnTo>
                    <a:pt x="213109" y="0"/>
                  </a:lnTo>
                  <a:lnTo>
                    <a:pt x="15564" y="0"/>
                  </a:lnTo>
                  <a:lnTo>
                    <a:pt x="15564" y="46692"/>
                  </a:lnTo>
                  <a:lnTo>
                    <a:pt x="148458" y="46692"/>
                  </a:lnTo>
                  <a:lnTo>
                    <a:pt x="150852" y="46692"/>
                  </a:lnTo>
                  <a:cubicBezTo>
                    <a:pt x="153247" y="47890"/>
                    <a:pt x="155641" y="49087"/>
                    <a:pt x="155641" y="51481"/>
                  </a:cubicBezTo>
                  <a:cubicBezTo>
                    <a:pt x="155641" y="52679"/>
                    <a:pt x="155641" y="53876"/>
                    <a:pt x="154444" y="53876"/>
                  </a:cubicBezTo>
                  <a:lnTo>
                    <a:pt x="152049" y="56270"/>
                  </a:lnTo>
                  <a:lnTo>
                    <a:pt x="0" y="226278"/>
                  </a:lnTo>
                  <a:lnTo>
                    <a:pt x="16761" y="264590"/>
                  </a:lnTo>
                  <a:lnTo>
                    <a:pt x="240645" y="264590"/>
                  </a:lnTo>
                  <a:lnTo>
                    <a:pt x="240645" y="217898"/>
                  </a:lnTo>
                  <a:lnTo>
                    <a:pt x="81412" y="217898"/>
                  </a:lnTo>
                  <a:lnTo>
                    <a:pt x="80215" y="217898"/>
                  </a:lnTo>
                  <a:close/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19258AC-7738-9433-F05C-F5D56E1B75AC}"/>
                </a:ext>
              </a:extLst>
            </p:cNvPr>
            <p:cNvSpPr/>
            <p:nvPr/>
          </p:nvSpPr>
          <p:spPr>
            <a:xfrm>
              <a:off x="11344998" y="300545"/>
              <a:ext cx="101765" cy="271773"/>
            </a:xfrm>
            <a:custGeom>
              <a:avLst/>
              <a:gdLst>
                <a:gd name="connsiteX0" fmla="*/ 57468 w 101765"/>
                <a:gd name="connsiteY0" fmla="*/ 19156 h 271773"/>
                <a:gd name="connsiteX1" fmla="*/ 41903 w 101765"/>
                <a:gd name="connsiteY1" fmla="*/ 13170 h 271773"/>
                <a:gd name="connsiteX2" fmla="*/ 39509 w 101765"/>
                <a:gd name="connsiteY2" fmla="*/ 9578 h 271773"/>
                <a:gd name="connsiteX3" fmla="*/ 35917 w 101765"/>
                <a:gd name="connsiteY3" fmla="*/ 4789 h 271773"/>
                <a:gd name="connsiteX4" fmla="*/ 0 w 101765"/>
                <a:gd name="connsiteY4" fmla="*/ 11972 h 271773"/>
                <a:gd name="connsiteX5" fmla="*/ 0 w 101765"/>
                <a:gd name="connsiteY5" fmla="*/ 14367 h 271773"/>
                <a:gd name="connsiteX6" fmla="*/ 0 w 101765"/>
                <a:gd name="connsiteY6" fmla="*/ 271773 h 271773"/>
                <a:gd name="connsiteX7" fmla="*/ 52679 w 101765"/>
                <a:gd name="connsiteY7" fmla="*/ 271773 h 271773"/>
                <a:gd name="connsiteX8" fmla="*/ 52679 w 101765"/>
                <a:gd name="connsiteY8" fmla="*/ 63454 h 271773"/>
                <a:gd name="connsiteX9" fmla="*/ 62257 w 101765"/>
                <a:gd name="connsiteY9" fmla="*/ 51481 h 271773"/>
                <a:gd name="connsiteX10" fmla="*/ 98174 w 101765"/>
                <a:gd name="connsiteY10" fmla="*/ 45495 h 271773"/>
                <a:gd name="connsiteX11" fmla="*/ 101765 w 101765"/>
                <a:gd name="connsiteY11" fmla="*/ 0 h 271773"/>
                <a:gd name="connsiteX12" fmla="*/ 90990 w 101765"/>
                <a:gd name="connsiteY12" fmla="*/ 2394 h 271773"/>
                <a:gd name="connsiteX13" fmla="*/ 57468 w 101765"/>
                <a:gd name="connsiteY13" fmla="*/ 19156 h 27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1765" h="271773">
                  <a:moveTo>
                    <a:pt x="57468" y="19156"/>
                  </a:moveTo>
                  <a:cubicBezTo>
                    <a:pt x="50284" y="25142"/>
                    <a:pt x="47890" y="21550"/>
                    <a:pt x="41903" y="13170"/>
                  </a:cubicBezTo>
                  <a:lnTo>
                    <a:pt x="39509" y="9578"/>
                  </a:lnTo>
                  <a:cubicBezTo>
                    <a:pt x="38312" y="7183"/>
                    <a:pt x="37114" y="5986"/>
                    <a:pt x="35917" y="4789"/>
                  </a:cubicBezTo>
                  <a:lnTo>
                    <a:pt x="0" y="11972"/>
                  </a:lnTo>
                  <a:cubicBezTo>
                    <a:pt x="0" y="13170"/>
                    <a:pt x="0" y="13170"/>
                    <a:pt x="0" y="14367"/>
                  </a:cubicBezTo>
                  <a:lnTo>
                    <a:pt x="0" y="271773"/>
                  </a:lnTo>
                  <a:lnTo>
                    <a:pt x="52679" y="271773"/>
                  </a:lnTo>
                  <a:lnTo>
                    <a:pt x="52679" y="63454"/>
                  </a:lnTo>
                  <a:cubicBezTo>
                    <a:pt x="52679" y="53876"/>
                    <a:pt x="52679" y="53876"/>
                    <a:pt x="62257" y="51481"/>
                  </a:cubicBezTo>
                  <a:cubicBezTo>
                    <a:pt x="67045" y="50284"/>
                    <a:pt x="86201" y="46692"/>
                    <a:pt x="98174" y="45495"/>
                  </a:cubicBezTo>
                  <a:lnTo>
                    <a:pt x="101765" y="0"/>
                  </a:lnTo>
                  <a:cubicBezTo>
                    <a:pt x="99371" y="0"/>
                    <a:pt x="95779" y="1197"/>
                    <a:pt x="90990" y="2394"/>
                  </a:cubicBezTo>
                  <a:cubicBezTo>
                    <a:pt x="76623" y="5986"/>
                    <a:pt x="64651" y="14367"/>
                    <a:pt x="57468" y="19156"/>
                  </a:cubicBezTo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77F983E-1D59-1402-422F-B0C04429B4A6}"/>
                </a:ext>
              </a:extLst>
            </p:cNvPr>
            <p:cNvSpPr/>
            <p:nvPr/>
          </p:nvSpPr>
          <p:spPr>
            <a:xfrm>
              <a:off x="10690108" y="305264"/>
              <a:ext cx="325649" cy="267054"/>
            </a:xfrm>
            <a:custGeom>
              <a:avLst/>
              <a:gdLst>
                <a:gd name="connsiteX0" fmla="*/ 259801 w 325649"/>
                <a:gd name="connsiteY0" fmla="*/ 70 h 267054"/>
                <a:gd name="connsiteX1" fmla="*/ 179586 w 325649"/>
                <a:gd name="connsiteY1" fmla="*/ 22818 h 267054"/>
                <a:gd name="connsiteX2" fmla="*/ 124513 w 325649"/>
                <a:gd name="connsiteY2" fmla="*/ 70 h 267054"/>
                <a:gd name="connsiteX3" fmla="*/ 44298 w 325649"/>
                <a:gd name="connsiteY3" fmla="*/ 22818 h 267054"/>
                <a:gd name="connsiteX4" fmla="*/ 35917 w 325649"/>
                <a:gd name="connsiteY4" fmla="*/ 70 h 267054"/>
                <a:gd name="connsiteX5" fmla="*/ 35917 w 325649"/>
                <a:gd name="connsiteY5" fmla="*/ 70 h 267054"/>
                <a:gd name="connsiteX6" fmla="*/ 0 w 325649"/>
                <a:gd name="connsiteY6" fmla="*/ 7254 h 267054"/>
                <a:gd name="connsiteX7" fmla="*/ 0 w 325649"/>
                <a:gd name="connsiteY7" fmla="*/ 9648 h 267054"/>
                <a:gd name="connsiteX8" fmla="*/ 0 w 325649"/>
                <a:gd name="connsiteY8" fmla="*/ 267055 h 267054"/>
                <a:gd name="connsiteX9" fmla="*/ 52679 w 325649"/>
                <a:gd name="connsiteY9" fmla="*/ 267055 h 267054"/>
                <a:gd name="connsiteX10" fmla="*/ 52679 w 325649"/>
                <a:gd name="connsiteY10" fmla="*/ 58735 h 267054"/>
                <a:gd name="connsiteX11" fmla="*/ 52679 w 325649"/>
                <a:gd name="connsiteY11" fmla="*/ 58735 h 267054"/>
                <a:gd name="connsiteX12" fmla="*/ 134091 w 325649"/>
                <a:gd name="connsiteY12" fmla="*/ 80285 h 267054"/>
                <a:gd name="connsiteX13" fmla="*/ 134091 w 325649"/>
                <a:gd name="connsiteY13" fmla="*/ 265857 h 267054"/>
                <a:gd name="connsiteX14" fmla="*/ 134091 w 325649"/>
                <a:gd name="connsiteY14" fmla="*/ 267055 h 267054"/>
                <a:gd name="connsiteX15" fmla="*/ 189164 w 325649"/>
                <a:gd name="connsiteY15" fmla="*/ 267055 h 267054"/>
                <a:gd name="connsiteX16" fmla="*/ 189164 w 325649"/>
                <a:gd name="connsiteY16" fmla="*/ 265857 h 267054"/>
                <a:gd name="connsiteX17" fmla="*/ 189164 w 325649"/>
                <a:gd name="connsiteY17" fmla="*/ 62327 h 267054"/>
                <a:gd name="connsiteX18" fmla="*/ 189164 w 325649"/>
                <a:gd name="connsiteY18" fmla="*/ 57538 h 267054"/>
                <a:gd name="connsiteX19" fmla="*/ 270576 w 325649"/>
                <a:gd name="connsiteY19" fmla="*/ 79088 h 267054"/>
                <a:gd name="connsiteX20" fmla="*/ 270576 w 325649"/>
                <a:gd name="connsiteY20" fmla="*/ 264660 h 267054"/>
                <a:gd name="connsiteX21" fmla="*/ 270576 w 325649"/>
                <a:gd name="connsiteY21" fmla="*/ 265857 h 267054"/>
                <a:gd name="connsiteX22" fmla="*/ 325649 w 325649"/>
                <a:gd name="connsiteY22" fmla="*/ 265857 h 267054"/>
                <a:gd name="connsiteX23" fmla="*/ 325649 w 325649"/>
                <a:gd name="connsiteY23" fmla="*/ 264660 h 267054"/>
                <a:gd name="connsiteX24" fmla="*/ 325649 w 325649"/>
                <a:gd name="connsiteY24" fmla="*/ 62327 h 267054"/>
                <a:gd name="connsiteX25" fmla="*/ 259801 w 325649"/>
                <a:gd name="connsiteY25" fmla="*/ 70 h 267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25649" h="267054">
                  <a:moveTo>
                    <a:pt x="259801" y="70"/>
                  </a:moveTo>
                  <a:cubicBezTo>
                    <a:pt x="227475" y="-1127"/>
                    <a:pt x="196347" y="13240"/>
                    <a:pt x="179586" y="22818"/>
                  </a:cubicBezTo>
                  <a:cubicBezTo>
                    <a:pt x="166416" y="70"/>
                    <a:pt x="140077" y="70"/>
                    <a:pt x="124513" y="70"/>
                  </a:cubicBezTo>
                  <a:cubicBezTo>
                    <a:pt x="92187" y="70"/>
                    <a:pt x="61059" y="14437"/>
                    <a:pt x="44298" y="22818"/>
                  </a:cubicBezTo>
                  <a:lnTo>
                    <a:pt x="35917" y="70"/>
                  </a:lnTo>
                  <a:cubicBezTo>
                    <a:pt x="35917" y="70"/>
                    <a:pt x="35917" y="70"/>
                    <a:pt x="35917" y="70"/>
                  </a:cubicBezTo>
                  <a:lnTo>
                    <a:pt x="0" y="7254"/>
                  </a:lnTo>
                  <a:lnTo>
                    <a:pt x="0" y="9648"/>
                  </a:lnTo>
                  <a:lnTo>
                    <a:pt x="0" y="267055"/>
                  </a:lnTo>
                  <a:lnTo>
                    <a:pt x="52679" y="267055"/>
                  </a:lnTo>
                  <a:lnTo>
                    <a:pt x="52679" y="58735"/>
                  </a:lnTo>
                  <a:lnTo>
                    <a:pt x="52679" y="58735"/>
                  </a:lnTo>
                  <a:cubicBezTo>
                    <a:pt x="63454" y="51552"/>
                    <a:pt x="132894" y="6056"/>
                    <a:pt x="134091" y="80285"/>
                  </a:cubicBezTo>
                  <a:lnTo>
                    <a:pt x="134091" y="265857"/>
                  </a:lnTo>
                  <a:lnTo>
                    <a:pt x="134091" y="267055"/>
                  </a:lnTo>
                  <a:lnTo>
                    <a:pt x="189164" y="267055"/>
                  </a:lnTo>
                  <a:lnTo>
                    <a:pt x="189164" y="265857"/>
                  </a:lnTo>
                  <a:lnTo>
                    <a:pt x="189164" y="62327"/>
                  </a:lnTo>
                  <a:cubicBezTo>
                    <a:pt x="189164" y="61130"/>
                    <a:pt x="189164" y="59932"/>
                    <a:pt x="189164" y="57538"/>
                  </a:cubicBezTo>
                  <a:cubicBezTo>
                    <a:pt x="199939" y="50354"/>
                    <a:pt x="269379" y="6056"/>
                    <a:pt x="270576" y="79088"/>
                  </a:cubicBezTo>
                  <a:lnTo>
                    <a:pt x="270576" y="264660"/>
                  </a:lnTo>
                  <a:lnTo>
                    <a:pt x="270576" y="265857"/>
                  </a:lnTo>
                  <a:lnTo>
                    <a:pt x="325649" y="265857"/>
                  </a:lnTo>
                  <a:lnTo>
                    <a:pt x="325649" y="264660"/>
                  </a:lnTo>
                  <a:lnTo>
                    <a:pt x="325649" y="62327"/>
                  </a:lnTo>
                  <a:cubicBezTo>
                    <a:pt x="324452" y="70"/>
                    <a:pt x="281351" y="70"/>
                    <a:pt x="259801" y="70"/>
                  </a:cubicBezTo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8CCE740-DEB7-4B3B-B179-43A2D4725E05}"/>
                </a:ext>
              </a:extLst>
            </p:cNvPr>
            <p:cNvSpPr/>
            <p:nvPr/>
          </p:nvSpPr>
          <p:spPr>
            <a:xfrm>
              <a:off x="11861008" y="136524"/>
              <a:ext cx="125710" cy="160430"/>
            </a:xfrm>
            <a:custGeom>
              <a:avLst/>
              <a:gdLst>
                <a:gd name="connsiteX0" fmla="*/ 113738 w 125710"/>
                <a:gd name="connsiteY0" fmla="*/ 29931 h 160430"/>
                <a:gd name="connsiteX1" fmla="*/ 3592 w 125710"/>
                <a:gd name="connsiteY1" fmla="*/ 0 h 160430"/>
                <a:gd name="connsiteX2" fmla="*/ 0 w 125710"/>
                <a:gd name="connsiteY2" fmla="*/ 0 h 160430"/>
                <a:gd name="connsiteX3" fmla="*/ 0 w 125710"/>
                <a:gd name="connsiteY3" fmla="*/ 160430 h 160430"/>
                <a:gd name="connsiteX4" fmla="*/ 125710 w 125710"/>
                <a:gd name="connsiteY4" fmla="*/ 160430 h 160430"/>
                <a:gd name="connsiteX5" fmla="*/ 125710 w 125710"/>
                <a:gd name="connsiteY5" fmla="*/ 44298 h 160430"/>
                <a:gd name="connsiteX6" fmla="*/ 113738 w 125710"/>
                <a:gd name="connsiteY6" fmla="*/ 29931 h 160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710" h="160430">
                  <a:moveTo>
                    <a:pt x="113738" y="29931"/>
                  </a:moveTo>
                  <a:lnTo>
                    <a:pt x="3592" y="0"/>
                  </a:lnTo>
                  <a:cubicBezTo>
                    <a:pt x="2394" y="0"/>
                    <a:pt x="1197" y="0"/>
                    <a:pt x="0" y="0"/>
                  </a:cubicBezTo>
                  <a:lnTo>
                    <a:pt x="0" y="160430"/>
                  </a:lnTo>
                  <a:lnTo>
                    <a:pt x="125710" y="160430"/>
                  </a:lnTo>
                  <a:lnTo>
                    <a:pt x="125710" y="44298"/>
                  </a:lnTo>
                  <a:cubicBezTo>
                    <a:pt x="124513" y="37114"/>
                    <a:pt x="120921" y="31128"/>
                    <a:pt x="113738" y="29931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C14C1285-CE93-73D8-E68A-0CD49FC2565E}"/>
                </a:ext>
              </a:extLst>
            </p:cNvPr>
            <p:cNvSpPr/>
            <p:nvPr/>
          </p:nvSpPr>
          <p:spPr>
            <a:xfrm>
              <a:off x="11734101" y="296954"/>
              <a:ext cx="125710" cy="161627"/>
            </a:xfrm>
            <a:custGeom>
              <a:avLst/>
              <a:gdLst>
                <a:gd name="connsiteX0" fmla="*/ 1197 w 125710"/>
                <a:gd name="connsiteY0" fmla="*/ 9578 h 161627"/>
                <a:gd name="connsiteX1" fmla="*/ 16761 w 125710"/>
                <a:gd name="connsiteY1" fmla="*/ 64651 h 161627"/>
                <a:gd name="connsiteX2" fmla="*/ 118527 w 125710"/>
                <a:gd name="connsiteY2" fmla="*/ 159233 h 161627"/>
                <a:gd name="connsiteX3" fmla="*/ 125710 w 125710"/>
                <a:gd name="connsiteY3" fmla="*/ 161627 h 161627"/>
                <a:gd name="connsiteX4" fmla="*/ 125710 w 125710"/>
                <a:gd name="connsiteY4" fmla="*/ 0 h 161627"/>
                <a:gd name="connsiteX5" fmla="*/ 0 w 125710"/>
                <a:gd name="connsiteY5" fmla="*/ 0 h 161627"/>
                <a:gd name="connsiteX6" fmla="*/ 0 w 125710"/>
                <a:gd name="connsiteY6" fmla="*/ 9578 h 16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710" h="161627">
                  <a:moveTo>
                    <a:pt x="1197" y="9578"/>
                  </a:moveTo>
                  <a:cubicBezTo>
                    <a:pt x="1197" y="28734"/>
                    <a:pt x="5986" y="49087"/>
                    <a:pt x="16761" y="64651"/>
                  </a:cubicBezTo>
                  <a:cubicBezTo>
                    <a:pt x="33523" y="89793"/>
                    <a:pt x="64651" y="128105"/>
                    <a:pt x="118527" y="159233"/>
                  </a:cubicBezTo>
                  <a:cubicBezTo>
                    <a:pt x="120921" y="160430"/>
                    <a:pt x="123316" y="161627"/>
                    <a:pt x="125710" y="161627"/>
                  </a:cubicBezTo>
                  <a:lnTo>
                    <a:pt x="125710" y="0"/>
                  </a:lnTo>
                  <a:lnTo>
                    <a:pt x="0" y="0"/>
                  </a:lnTo>
                  <a:lnTo>
                    <a:pt x="0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</p:grpSp>
    </p:spTree>
    <p:extLst>
      <p:ext uri="{BB962C8B-B14F-4D97-AF65-F5344CB8AC3E}">
        <p14:creationId xmlns:p14="http://schemas.microsoft.com/office/powerpoint/2010/main" val="8044005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FA370-3BD9-674C-68B5-BB9E10CC9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13" y="361564"/>
            <a:ext cx="9229436" cy="64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60F63-3A3C-DE8A-6753-85D4F9A17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79D63-053D-2110-8BA3-81786DCAF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05CDB-C168-E85A-FEF2-E00FC3D8A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7107-F895-4B10-8B60-DEB006E3E71F}" type="slidenum">
              <a:rPr lang="en-KE" smtClean="0"/>
              <a:t>‹#›</a:t>
            </a:fld>
            <a:endParaRPr lang="en-KE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C1A1BAA-33EC-57C5-093B-893966DC5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80000" y="288000"/>
            <a:ext cx="1855721" cy="5746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A04A76F-433D-61B0-2E94-E97866D92E2E}"/>
              </a:ext>
            </a:extLst>
          </p:cNvPr>
          <p:cNvSpPr/>
          <p:nvPr userDrawn="1"/>
        </p:nvSpPr>
        <p:spPr>
          <a:xfrm>
            <a:off x="593814" y="1116918"/>
            <a:ext cx="11004372" cy="36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2233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6251A-C7FC-862E-D966-A04144B2A9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8C6137-4F4D-B60C-7EE2-86BDD541A8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F3066-3ABB-3944-62C6-652CAE4B80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F17107-F895-4B10-8B60-DEB006E3E71F}" type="slidenum">
              <a:rPr lang="en-KE" smtClean="0"/>
              <a:pPr/>
              <a:t>‹#›</a:t>
            </a:fld>
            <a:endParaRPr lang="en-K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D319D4D-A34F-CD15-720F-7EA9C325E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80000" y="288000"/>
            <a:ext cx="1855721" cy="57467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4BEBD54-C670-F715-E99B-531064C6C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814" y="1805871"/>
            <a:ext cx="10515600" cy="4234614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9E4004B-E96A-1A21-3AD2-DB96A5E823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3725" y="1187385"/>
            <a:ext cx="8550275" cy="512019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1E98C-1D74-A2B0-64C0-37E47814FE61}"/>
              </a:ext>
            </a:extLst>
          </p:cNvPr>
          <p:cNvSpPr/>
          <p:nvPr userDrawn="1"/>
        </p:nvSpPr>
        <p:spPr>
          <a:xfrm>
            <a:off x="593814" y="1116918"/>
            <a:ext cx="11004372" cy="36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9607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E9D262-E09A-4937-A105-E81E0425B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FEB9D-B598-924C-1851-E77FE965A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7107-F895-4B10-8B60-DEB006E3E71F}" type="slidenum">
              <a:rPr lang="en-KE" smtClean="0"/>
              <a:t>‹#›</a:t>
            </a:fld>
            <a:endParaRPr lang="en-KE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4F3B61-0DC6-4BA7-BAFF-3416BC81C4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80000" y="288000"/>
            <a:ext cx="1855721" cy="5746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3B2149-3DB4-EEA3-6127-E5B9EA492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64907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E9D262-E09A-4937-A105-E81E0425B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FEB9D-B598-924C-1851-E77FE965A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7107-F895-4B10-8B60-DEB006E3E71F}" type="slidenum">
              <a:rPr lang="en-KE" smtClean="0"/>
              <a:t>‹#›</a:t>
            </a:fld>
            <a:endParaRPr lang="en-KE"/>
          </a:p>
        </p:txBody>
      </p:sp>
      <p:grpSp>
        <p:nvGrpSpPr>
          <p:cNvPr id="6" name="Graphic 5">
            <a:extLst>
              <a:ext uri="{FF2B5EF4-FFF2-40B4-BE49-F238E27FC236}">
                <a16:creationId xmlns:a16="http://schemas.microsoft.com/office/drawing/2014/main" id="{CDCFB97D-3D94-C76E-9C45-0013EB7BD3DB}"/>
              </a:ext>
            </a:extLst>
          </p:cNvPr>
          <p:cNvGrpSpPr/>
          <p:nvPr userDrawn="1"/>
        </p:nvGrpSpPr>
        <p:grpSpPr>
          <a:xfrm>
            <a:off x="10080000" y="288000"/>
            <a:ext cx="1859312" cy="579463"/>
            <a:chOff x="10127406" y="136524"/>
            <a:chExt cx="1859312" cy="57946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56687AB-FA49-C0E1-E014-84D27FE52728}"/>
                </a:ext>
              </a:extLst>
            </p:cNvPr>
            <p:cNvSpPr/>
            <p:nvPr/>
          </p:nvSpPr>
          <p:spPr>
            <a:xfrm>
              <a:off x="10691305" y="620208"/>
              <a:ext cx="53875" cy="74228"/>
            </a:xfrm>
            <a:custGeom>
              <a:avLst/>
              <a:gdLst>
                <a:gd name="connsiteX0" fmla="*/ 7183 w 53875"/>
                <a:gd name="connsiteY0" fmla="*/ 5986 h 74228"/>
                <a:gd name="connsiteX1" fmla="*/ 0 w 53875"/>
                <a:gd name="connsiteY1" fmla="*/ 5986 h 74228"/>
                <a:gd name="connsiteX2" fmla="*/ 0 w 53875"/>
                <a:gd name="connsiteY2" fmla="*/ 0 h 74228"/>
                <a:gd name="connsiteX3" fmla="*/ 31128 w 53875"/>
                <a:gd name="connsiteY3" fmla="*/ 0 h 74228"/>
                <a:gd name="connsiteX4" fmla="*/ 53876 w 53875"/>
                <a:gd name="connsiteY4" fmla="*/ 22748 h 74228"/>
                <a:gd name="connsiteX5" fmla="*/ 31128 w 53875"/>
                <a:gd name="connsiteY5" fmla="*/ 45495 h 74228"/>
                <a:gd name="connsiteX6" fmla="*/ 14367 w 53875"/>
                <a:gd name="connsiteY6" fmla="*/ 45495 h 74228"/>
                <a:gd name="connsiteX7" fmla="*/ 14367 w 53875"/>
                <a:gd name="connsiteY7" fmla="*/ 74229 h 74228"/>
                <a:gd name="connsiteX8" fmla="*/ 7183 w 53875"/>
                <a:gd name="connsiteY8" fmla="*/ 74229 h 74228"/>
                <a:gd name="connsiteX9" fmla="*/ 7183 w 53875"/>
                <a:gd name="connsiteY9" fmla="*/ 5986 h 74228"/>
                <a:gd name="connsiteX10" fmla="*/ 31128 w 53875"/>
                <a:gd name="connsiteY10" fmla="*/ 38312 h 74228"/>
                <a:gd name="connsiteX11" fmla="*/ 47890 w 53875"/>
                <a:gd name="connsiteY11" fmla="*/ 21550 h 74228"/>
                <a:gd name="connsiteX12" fmla="*/ 31128 w 53875"/>
                <a:gd name="connsiteY12" fmla="*/ 5986 h 74228"/>
                <a:gd name="connsiteX13" fmla="*/ 14367 w 53875"/>
                <a:gd name="connsiteY13" fmla="*/ 5986 h 74228"/>
                <a:gd name="connsiteX14" fmla="*/ 14367 w 53875"/>
                <a:gd name="connsiteY14" fmla="*/ 38312 h 74228"/>
                <a:gd name="connsiteX15" fmla="*/ 31128 w 53875"/>
                <a:gd name="connsiteY15" fmla="*/ 38312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3875" h="74228">
                  <a:moveTo>
                    <a:pt x="7183" y="5986"/>
                  </a:moveTo>
                  <a:lnTo>
                    <a:pt x="0" y="5986"/>
                  </a:lnTo>
                  <a:lnTo>
                    <a:pt x="0" y="0"/>
                  </a:lnTo>
                  <a:lnTo>
                    <a:pt x="31128" y="0"/>
                  </a:lnTo>
                  <a:cubicBezTo>
                    <a:pt x="44298" y="0"/>
                    <a:pt x="53876" y="8381"/>
                    <a:pt x="53876" y="22748"/>
                  </a:cubicBezTo>
                  <a:cubicBezTo>
                    <a:pt x="53876" y="37114"/>
                    <a:pt x="44298" y="45495"/>
                    <a:pt x="31128" y="45495"/>
                  </a:cubicBezTo>
                  <a:lnTo>
                    <a:pt x="14367" y="45495"/>
                  </a:lnTo>
                  <a:lnTo>
                    <a:pt x="14367" y="74229"/>
                  </a:lnTo>
                  <a:lnTo>
                    <a:pt x="7183" y="74229"/>
                  </a:lnTo>
                  <a:lnTo>
                    <a:pt x="7183" y="5986"/>
                  </a:lnTo>
                  <a:close/>
                  <a:moveTo>
                    <a:pt x="31128" y="38312"/>
                  </a:moveTo>
                  <a:cubicBezTo>
                    <a:pt x="40706" y="38312"/>
                    <a:pt x="47890" y="32325"/>
                    <a:pt x="47890" y="21550"/>
                  </a:cubicBezTo>
                  <a:cubicBezTo>
                    <a:pt x="47890" y="11972"/>
                    <a:pt x="41903" y="5986"/>
                    <a:pt x="31128" y="5986"/>
                  </a:cubicBezTo>
                  <a:lnTo>
                    <a:pt x="14367" y="5986"/>
                  </a:lnTo>
                  <a:lnTo>
                    <a:pt x="14367" y="38312"/>
                  </a:lnTo>
                  <a:lnTo>
                    <a:pt x="31128" y="38312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4350DC3-AB18-CDF8-2930-4188BB68BFAD}"/>
                </a:ext>
              </a:extLst>
            </p:cNvPr>
            <p:cNvSpPr/>
            <p:nvPr/>
          </p:nvSpPr>
          <p:spPr>
            <a:xfrm>
              <a:off x="10752289" y="639364"/>
              <a:ext cx="56345" cy="56270"/>
            </a:xfrm>
            <a:custGeom>
              <a:avLst/>
              <a:gdLst>
                <a:gd name="connsiteX0" fmla="*/ 27612 w 56345"/>
                <a:gd name="connsiteY0" fmla="*/ 0 h 56270"/>
                <a:gd name="connsiteX1" fmla="*/ 56346 w 56345"/>
                <a:gd name="connsiteY1" fmla="*/ 27537 h 56270"/>
                <a:gd name="connsiteX2" fmla="*/ 28809 w 56345"/>
                <a:gd name="connsiteY2" fmla="*/ 56270 h 56270"/>
                <a:gd name="connsiteX3" fmla="*/ 76 w 56345"/>
                <a:gd name="connsiteY3" fmla="*/ 27537 h 56270"/>
                <a:gd name="connsiteX4" fmla="*/ 27612 w 56345"/>
                <a:gd name="connsiteY4" fmla="*/ 0 h 56270"/>
                <a:gd name="connsiteX5" fmla="*/ 27612 w 56345"/>
                <a:gd name="connsiteY5" fmla="*/ 49087 h 56270"/>
                <a:gd name="connsiteX6" fmla="*/ 47965 w 56345"/>
                <a:gd name="connsiteY6" fmla="*/ 27537 h 56270"/>
                <a:gd name="connsiteX7" fmla="*/ 27612 w 56345"/>
                <a:gd name="connsiteY7" fmla="*/ 5986 h 56270"/>
                <a:gd name="connsiteX8" fmla="*/ 7259 w 56345"/>
                <a:gd name="connsiteY8" fmla="*/ 27537 h 56270"/>
                <a:gd name="connsiteX9" fmla="*/ 27612 w 56345"/>
                <a:gd name="connsiteY9" fmla="*/ 49087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345" h="56270">
                  <a:moveTo>
                    <a:pt x="27612" y="0"/>
                  </a:moveTo>
                  <a:cubicBezTo>
                    <a:pt x="43176" y="0"/>
                    <a:pt x="56346" y="11972"/>
                    <a:pt x="56346" y="27537"/>
                  </a:cubicBezTo>
                  <a:cubicBezTo>
                    <a:pt x="56346" y="43101"/>
                    <a:pt x="43176" y="56270"/>
                    <a:pt x="28809" y="56270"/>
                  </a:cubicBezTo>
                  <a:cubicBezTo>
                    <a:pt x="13245" y="56270"/>
                    <a:pt x="76" y="44298"/>
                    <a:pt x="76" y="27537"/>
                  </a:cubicBezTo>
                  <a:cubicBezTo>
                    <a:pt x="-1122" y="11972"/>
                    <a:pt x="12048" y="0"/>
                    <a:pt x="27612" y="0"/>
                  </a:cubicBezTo>
                  <a:moveTo>
                    <a:pt x="27612" y="49087"/>
                  </a:moveTo>
                  <a:cubicBezTo>
                    <a:pt x="38387" y="49087"/>
                    <a:pt x="47965" y="39509"/>
                    <a:pt x="47965" y="27537"/>
                  </a:cubicBezTo>
                  <a:cubicBezTo>
                    <a:pt x="47965" y="15564"/>
                    <a:pt x="38387" y="5986"/>
                    <a:pt x="27612" y="5986"/>
                  </a:cubicBezTo>
                  <a:cubicBezTo>
                    <a:pt x="15640" y="5986"/>
                    <a:pt x="7259" y="15564"/>
                    <a:pt x="7259" y="27537"/>
                  </a:cubicBezTo>
                  <a:cubicBezTo>
                    <a:pt x="7259" y="39509"/>
                    <a:pt x="15640" y="49087"/>
                    <a:pt x="27612" y="49087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F67F241-E385-BC99-12E6-6A4CA8FFEF8E}"/>
                </a:ext>
              </a:extLst>
            </p:cNvPr>
            <p:cNvSpPr/>
            <p:nvPr/>
          </p:nvSpPr>
          <p:spPr>
            <a:xfrm>
              <a:off x="10813424" y="640561"/>
              <a:ext cx="83806" cy="53875"/>
            </a:xfrm>
            <a:custGeom>
              <a:avLst/>
              <a:gdLst>
                <a:gd name="connsiteX0" fmla="*/ 4789 w 83806"/>
                <a:gd name="connsiteY0" fmla="*/ 8381 h 53875"/>
                <a:gd name="connsiteX1" fmla="*/ 1197 w 83806"/>
                <a:gd name="connsiteY1" fmla="*/ 5986 h 53875"/>
                <a:gd name="connsiteX2" fmla="*/ 0 w 83806"/>
                <a:gd name="connsiteY2" fmla="*/ 5986 h 53875"/>
                <a:gd name="connsiteX3" fmla="*/ 0 w 83806"/>
                <a:gd name="connsiteY3" fmla="*/ 0 h 53875"/>
                <a:gd name="connsiteX4" fmla="*/ 3592 w 83806"/>
                <a:gd name="connsiteY4" fmla="*/ 0 h 53875"/>
                <a:gd name="connsiteX5" fmla="*/ 11972 w 83806"/>
                <a:gd name="connsiteY5" fmla="*/ 5986 h 53875"/>
                <a:gd name="connsiteX6" fmla="*/ 22748 w 83806"/>
                <a:gd name="connsiteY6" fmla="*/ 39509 h 53875"/>
                <a:gd name="connsiteX7" fmla="*/ 23945 w 83806"/>
                <a:gd name="connsiteY7" fmla="*/ 45495 h 53875"/>
                <a:gd name="connsiteX8" fmla="*/ 23945 w 83806"/>
                <a:gd name="connsiteY8" fmla="*/ 45495 h 53875"/>
                <a:gd name="connsiteX9" fmla="*/ 25142 w 83806"/>
                <a:gd name="connsiteY9" fmla="*/ 39509 h 53875"/>
                <a:gd name="connsiteX10" fmla="*/ 38312 w 83806"/>
                <a:gd name="connsiteY10" fmla="*/ 0 h 53875"/>
                <a:gd name="connsiteX11" fmla="*/ 45495 w 83806"/>
                <a:gd name="connsiteY11" fmla="*/ 0 h 53875"/>
                <a:gd name="connsiteX12" fmla="*/ 58665 w 83806"/>
                <a:gd name="connsiteY12" fmla="*/ 39509 h 53875"/>
                <a:gd name="connsiteX13" fmla="*/ 59862 w 83806"/>
                <a:gd name="connsiteY13" fmla="*/ 45495 h 53875"/>
                <a:gd name="connsiteX14" fmla="*/ 59862 w 83806"/>
                <a:gd name="connsiteY14" fmla="*/ 45495 h 53875"/>
                <a:gd name="connsiteX15" fmla="*/ 61059 w 83806"/>
                <a:gd name="connsiteY15" fmla="*/ 39509 h 53875"/>
                <a:gd name="connsiteX16" fmla="*/ 71834 w 83806"/>
                <a:gd name="connsiteY16" fmla="*/ 5986 h 53875"/>
                <a:gd name="connsiteX17" fmla="*/ 80215 w 83806"/>
                <a:gd name="connsiteY17" fmla="*/ 0 h 53875"/>
                <a:gd name="connsiteX18" fmla="*/ 83807 w 83806"/>
                <a:gd name="connsiteY18" fmla="*/ 0 h 53875"/>
                <a:gd name="connsiteX19" fmla="*/ 83807 w 83806"/>
                <a:gd name="connsiteY19" fmla="*/ 5986 h 53875"/>
                <a:gd name="connsiteX20" fmla="*/ 82609 w 83806"/>
                <a:gd name="connsiteY20" fmla="*/ 5986 h 53875"/>
                <a:gd name="connsiteX21" fmla="*/ 79018 w 83806"/>
                <a:gd name="connsiteY21" fmla="*/ 8381 h 53875"/>
                <a:gd name="connsiteX22" fmla="*/ 63454 w 83806"/>
                <a:gd name="connsiteY22" fmla="*/ 52679 h 53875"/>
                <a:gd name="connsiteX23" fmla="*/ 55073 w 83806"/>
                <a:gd name="connsiteY23" fmla="*/ 52679 h 53875"/>
                <a:gd name="connsiteX24" fmla="*/ 44298 w 83806"/>
                <a:gd name="connsiteY24" fmla="*/ 15564 h 53875"/>
                <a:gd name="connsiteX25" fmla="*/ 43101 w 83806"/>
                <a:gd name="connsiteY25" fmla="*/ 9578 h 53875"/>
                <a:gd name="connsiteX26" fmla="*/ 43101 w 83806"/>
                <a:gd name="connsiteY26" fmla="*/ 9578 h 53875"/>
                <a:gd name="connsiteX27" fmla="*/ 41903 w 83806"/>
                <a:gd name="connsiteY27" fmla="*/ 15564 h 53875"/>
                <a:gd name="connsiteX28" fmla="*/ 28734 w 83806"/>
                <a:gd name="connsiteY28" fmla="*/ 53876 h 53875"/>
                <a:gd name="connsiteX29" fmla="*/ 20353 w 83806"/>
                <a:gd name="connsiteY29" fmla="*/ 53876 h 53875"/>
                <a:gd name="connsiteX30" fmla="*/ 4789 w 83806"/>
                <a:gd name="connsiteY30" fmla="*/ 8381 h 5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3806" h="53875">
                  <a:moveTo>
                    <a:pt x="4789" y="8381"/>
                  </a:moveTo>
                  <a:cubicBezTo>
                    <a:pt x="3592" y="5986"/>
                    <a:pt x="2394" y="5986"/>
                    <a:pt x="1197" y="5986"/>
                  </a:cubicBezTo>
                  <a:lnTo>
                    <a:pt x="0" y="5986"/>
                  </a:lnTo>
                  <a:lnTo>
                    <a:pt x="0" y="0"/>
                  </a:lnTo>
                  <a:lnTo>
                    <a:pt x="3592" y="0"/>
                  </a:lnTo>
                  <a:cubicBezTo>
                    <a:pt x="8381" y="0"/>
                    <a:pt x="10775" y="1197"/>
                    <a:pt x="11972" y="5986"/>
                  </a:cubicBezTo>
                  <a:lnTo>
                    <a:pt x="22748" y="39509"/>
                  </a:lnTo>
                  <a:cubicBezTo>
                    <a:pt x="23945" y="41903"/>
                    <a:pt x="23945" y="45495"/>
                    <a:pt x="23945" y="45495"/>
                  </a:cubicBezTo>
                  <a:lnTo>
                    <a:pt x="23945" y="45495"/>
                  </a:lnTo>
                  <a:cubicBezTo>
                    <a:pt x="23945" y="45495"/>
                    <a:pt x="25142" y="41903"/>
                    <a:pt x="25142" y="39509"/>
                  </a:cubicBezTo>
                  <a:lnTo>
                    <a:pt x="38312" y="0"/>
                  </a:lnTo>
                  <a:lnTo>
                    <a:pt x="45495" y="0"/>
                  </a:lnTo>
                  <a:lnTo>
                    <a:pt x="58665" y="39509"/>
                  </a:lnTo>
                  <a:cubicBezTo>
                    <a:pt x="59862" y="41903"/>
                    <a:pt x="59862" y="45495"/>
                    <a:pt x="59862" y="45495"/>
                  </a:cubicBezTo>
                  <a:lnTo>
                    <a:pt x="59862" y="45495"/>
                  </a:lnTo>
                  <a:cubicBezTo>
                    <a:pt x="59862" y="45495"/>
                    <a:pt x="61059" y="41903"/>
                    <a:pt x="61059" y="39509"/>
                  </a:cubicBezTo>
                  <a:lnTo>
                    <a:pt x="71834" y="5986"/>
                  </a:lnTo>
                  <a:cubicBezTo>
                    <a:pt x="73032" y="1197"/>
                    <a:pt x="75426" y="0"/>
                    <a:pt x="80215" y="0"/>
                  </a:cubicBezTo>
                  <a:lnTo>
                    <a:pt x="83807" y="0"/>
                  </a:lnTo>
                  <a:lnTo>
                    <a:pt x="83807" y="5986"/>
                  </a:lnTo>
                  <a:lnTo>
                    <a:pt x="82609" y="5986"/>
                  </a:lnTo>
                  <a:cubicBezTo>
                    <a:pt x="81412" y="5986"/>
                    <a:pt x="79018" y="5986"/>
                    <a:pt x="79018" y="8381"/>
                  </a:cubicBezTo>
                  <a:lnTo>
                    <a:pt x="63454" y="52679"/>
                  </a:lnTo>
                  <a:lnTo>
                    <a:pt x="55073" y="52679"/>
                  </a:lnTo>
                  <a:lnTo>
                    <a:pt x="44298" y="15564"/>
                  </a:lnTo>
                  <a:cubicBezTo>
                    <a:pt x="43101" y="13170"/>
                    <a:pt x="43101" y="9578"/>
                    <a:pt x="43101" y="9578"/>
                  </a:cubicBezTo>
                  <a:lnTo>
                    <a:pt x="43101" y="9578"/>
                  </a:lnTo>
                  <a:cubicBezTo>
                    <a:pt x="43101" y="9578"/>
                    <a:pt x="41903" y="13170"/>
                    <a:pt x="41903" y="15564"/>
                  </a:cubicBezTo>
                  <a:lnTo>
                    <a:pt x="28734" y="53876"/>
                  </a:lnTo>
                  <a:lnTo>
                    <a:pt x="20353" y="53876"/>
                  </a:lnTo>
                  <a:lnTo>
                    <a:pt x="4789" y="8381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7265DA-A8AE-87C1-7D58-E65470EED8E1}"/>
                </a:ext>
              </a:extLst>
            </p:cNvPr>
            <p:cNvSpPr/>
            <p:nvPr/>
          </p:nvSpPr>
          <p:spPr>
            <a:xfrm>
              <a:off x="10904414" y="639364"/>
              <a:ext cx="49086" cy="56270"/>
            </a:xfrm>
            <a:custGeom>
              <a:avLst/>
              <a:gdLst>
                <a:gd name="connsiteX0" fmla="*/ 26339 w 49086"/>
                <a:gd name="connsiteY0" fmla="*/ 0 h 56270"/>
                <a:gd name="connsiteX1" fmla="*/ 49087 w 49086"/>
                <a:gd name="connsiteY1" fmla="*/ 25142 h 56270"/>
                <a:gd name="connsiteX2" fmla="*/ 49087 w 49086"/>
                <a:gd name="connsiteY2" fmla="*/ 28734 h 56270"/>
                <a:gd name="connsiteX3" fmla="*/ 8381 w 49086"/>
                <a:gd name="connsiteY3" fmla="*/ 28734 h 56270"/>
                <a:gd name="connsiteX4" fmla="*/ 28734 w 49086"/>
                <a:gd name="connsiteY4" fmla="*/ 50284 h 56270"/>
                <a:gd name="connsiteX5" fmla="*/ 44298 w 49086"/>
                <a:gd name="connsiteY5" fmla="*/ 44298 h 56270"/>
                <a:gd name="connsiteX6" fmla="*/ 47890 w 49086"/>
                <a:gd name="connsiteY6" fmla="*/ 49087 h 56270"/>
                <a:gd name="connsiteX7" fmla="*/ 27536 w 49086"/>
                <a:gd name="connsiteY7" fmla="*/ 56270 h 56270"/>
                <a:gd name="connsiteX8" fmla="*/ 0 w 49086"/>
                <a:gd name="connsiteY8" fmla="*/ 28734 h 56270"/>
                <a:gd name="connsiteX9" fmla="*/ 26339 w 49086"/>
                <a:gd name="connsiteY9" fmla="*/ 0 h 56270"/>
                <a:gd name="connsiteX10" fmla="*/ 41903 w 49086"/>
                <a:gd name="connsiteY10" fmla="*/ 22748 h 56270"/>
                <a:gd name="connsiteX11" fmla="*/ 26339 w 49086"/>
                <a:gd name="connsiteY11" fmla="*/ 5986 h 56270"/>
                <a:gd name="connsiteX12" fmla="*/ 8381 w 49086"/>
                <a:gd name="connsiteY12" fmla="*/ 22748 h 56270"/>
                <a:gd name="connsiteX13" fmla="*/ 41903 w 49086"/>
                <a:gd name="connsiteY13" fmla="*/ 22748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086" h="56270">
                  <a:moveTo>
                    <a:pt x="26339" y="0"/>
                  </a:moveTo>
                  <a:cubicBezTo>
                    <a:pt x="40706" y="0"/>
                    <a:pt x="49087" y="10775"/>
                    <a:pt x="49087" y="25142"/>
                  </a:cubicBezTo>
                  <a:cubicBezTo>
                    <a:pt x="49087" y="26339"/>
                    <a:pt x="49087" y="28734"/>
                    <a:pt x="49087" y="28734"/>
                  </a:cubicBezTo>
                  <a:lnTo>
                    <a:pt x="8381" y="28734"/>
                  </a:lnTo>
                  <a:cubicBezTo>
                    <a:pt x="8381" y="41903"/>
                    <a:pt x="17959" y="50284"/>
                    <a:pt x="28734" y="50284"/>
                  </a:cubicBezTo>
                  <a:cubicBezTo>
                    <a:pt x="38312" y="50284"/>
                    <a:pt x="44298" y="44298"/>
                    <a:pt x="44298" y="44298"/>
                  </a:cubicBezTo>
                  <a:lnTo>
                    <a:pt x="47890" y="49087"/>
                  </a:lnTo>
                  <a:cubicBezTo>
                    <a:pt x="47890" y="49087"/>
                    <a:pt x="40706" y="56270"/>
                    <a:pt x="27536" y="56270"/>
                  </a:cubicBezTo>
                  <a:cubicBezTo>
                    <a:pt x="11972" y="56270"/>
                    <a:pt x="0" y="44298"/>
                    <a:pt x="0" y="28734"/>
                  </a:cubicBezTo>
                  <a:cubicBezTo>
                    <a:pt x="0" y="10775"/>
                    <a:pt x="11972" y="0"/>
                    <a:pt x="26339" y="0"/>
                  </a:cubicBezTo>
                  <a:moveTo>
                    <a:pt x="41903" y="22748"/>
                  </a:moveTo>
                  <a:cubicBezTo>
                    <a:pt x="41903" y="11972"/>
                    <a:pt x="34720" y="5986"/>
                    <a:pt x="26339" y="5986"/>
                  </a:cubicBezTo>
                  <a:cubicBezTo>
                    <a:pt x="17959" y="5986"/>
                    <a:pt x="9578" y="11972"/>
                    <a:pt x="8381" y="22748"/>
                  </a:cubicBezTo>
                  <a:lnTo>
                    <a:pt x="41903" y="2274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3851846-CD75-95AD-39EB-EADE1BAC063B}"/>
                </a:ext>
              </a:extLst>
            </p:cNvPr>
            <p:cNvSpPr/>
            <p:nvPr/>
          </p:nvSpPr>
          <p:spPr>
            <a:xfrm>
              <a:off x="10961881" y="639364"/>
              <a:ext cx="32325" cy="55073"/>
            </a:xfrm>
            <a:custGeom>
              <a:avLst/>
              <a:gdLst>
                <a:gd name="connsiteX0" fmla="*/ 7184 w 32325"/>
                <a:gd name="connsiteY0" fmla="*/ 9578 h 55073"/>
                <a:gd name="connsiteX1" fmla="*/ 4789 w 32325"/>
                <a:gd name="connsiteY1" fmla="*/ 7183 h 55073"/>
                <a:gd name="connsiteX2" fmla="*/ 0 w 32325"/>
                <a:gd name="connsiteY2" fmla="*/ 7183 h 55073"/>
                <a:gd name="connsiteX3" fmla="*/ 0 w 32325"/>
                <a:gd name="connsiteY3" fmla="*/ 1197 h 55073"/>
                <a:gd name="connsiteX4" fmla="*/ 7184 w 32325"/>
                <a:gd name="connsiteY4" fmla="*/ 1197 h 55073"/>
                <a:gd name="connsiteX5" fmla="*/ 13170 w 32325"/>
                <a:gd name="connsiteY5" fmla="*/ 7183 h 55073"/>
                <a:gd name="connsiteX6" fmla="*/ 13170 w 32325"/>
                <a:gd name="connsiteY6" fmla="*/ 10775 h 55073"/>
                <a:gd name="connsiteX7" fmla="*/ 13170 w 32325"/>
                <a:gd name="connsiteY7" fmla="*/ 14367 h 55073"/>
                <a:gd name="connsiteX8" fmla="*/ 13170 w 32325"/>
                <a:gd name="connsiteY8" fmla="*/ 14367 h 55073"/>
                <a:gd name="connsiteX9" fmla="*/ 29931 w 32325"/>
                <a:gd name="connsiteY9" fmla="*/ 0 h 55073"/>
                <a:gd name="connsiteX10" fmla="*/ 32326 w 32325"/>
                <a:gd name="connsiteY10" fmla="*/ 0 h 55073"/>
                <a:gd name="connsiteX11" fmla="*/ 32326 w 32325"/>
                <a:gd name="connsiteY11" fmla="*/ 7183 h 55073"/>
                <a:gd name="connsiteX12" fmla="*/ 29931 w 32325"/>
                <a:gd name="connsiteY12" fmla="*/ 7183 h 55073"/>
                <a:gd name="connsiteX13" fmla="*/ 14367 w 32325"/>
                <a:gd name="connsiteY13" fmla="*/ 21550 h 55073"/>
                <a:gd name="connsiteX14" fmla="*/ 13170 w 32325"/>
                <a:gd name="connsiteY14" fmla="*/ 32325 h 55073"/>
                <a:gd name="connsiteX15" fmla="*/ 13170 w 32325"/>
                <a:gd name="connsiteY15" fmla="*/ 55073 h 55073"/>
                <a:gd name="connsiteX16" fmla="*/ 5986 w 32325"/>
                <a:gd name="connsiteY16" fmla="*/ 55073 h 55073"/>
                <a:gd name="connsiteX17" fmla="*/ 5986 w 32325"/>
                <a:gd name="connsiteY17" fmla="*/ 9578 h 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325" h="55073">
                  <a:moveTo>
                    <a:pt x="7184" y="9578"/>
                  </a:moveTo>
                  <a:cubicBezTo>
                    <a:pt x="7184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4" y="1197"/>
                  </a:lnTo>
                  <a:cubicBezTo>
                    <a:pt x="11972" y="1197"/>
                    <a:pt x="13170" y="3592"/>
                    <a:pt x="13170" y="7183"/>
                  </a:cubicBezTo>
                  <a:lnTo>
                    <a:pt x="13170" y="10775"/>
                  </a:lnTo>
                  <a:cubicBezTo>
                    <a:pt x="13170" y="13170"/>
                    <a:pt x="13170" y="14367"/>
                    <a:pt x="13170" y="14367"/>
                  </a:cubicBezTo>
                  <a:lnTo>
                    <a:pt x="13170" y="14367"/>
                  </a:lnTo>
                  <a:cubicBezTo>
                    <a:pt x="15564" y="5986"/>
                    <a:pt x="21550" y="0"/>
                    <a:pt x="29931" y="0"/>
                  </a:cubicBezTo>
                  <a:cubicBezTo>
                    <a:pt x="31128" y="0"/>
                    <a:pt x="32326" y="0"/>
                    <a:pt x="32326" y="0"/>
                  </a:cubicBezTo>
                  <a:lnTo>
                    <a:pt x="32326" y="7183"/>
                  </a:lnTo>
                  <a:cubicBezTo>
                    <a:pt x="32326" y="7183"/>
                    <a:pt x="31128" y="7183"/>
                    <a:pt x="29931" y="7183"/>
                  </a:cubicBezTo>
                  <a:cubicBezTo>
                    <a:pt x="22748" y="7183"/>
                    <a:pt x="16761" y="13170"/>
                    <a:pt x="14367" y="21550"/>
                  </a:cubicBezTo>
                  <a:cubicBezTo>
                    <a:pt x="13170" y="25142"/>
                    <a:pt x="13170" y="28734"/>
                    <a:pt x="13170" y="32325"/>
                  </a:cubicBezTo>
                  <a:lnTo>
                    <a:pt x="13170" y="55073"/>
                  </a:lnTo>
                  <a:lnTo>
                    <a:pt x="5986" y="55073"/>
                  </a:lnTo>
                  <a:lnTo>
                    <a:pt x="5986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CE6E001-E58B-7906-AB0D-749B47CDC4C3}"/>
                </a:ext>
              </a:extLst>
            </p:cNvPr>
            <p:cNvSpPr/>
            <p:nvPr/>
          </p:nvSpPr>
          <p:spPr>
            <a:xfrm>
              <a:off x="11001390" y="619011"/>
              <a:ext cx="20353" cy="74228"/>
            </a:xfrm>
            <a:custGeom>
              <a:avLst/>
              <a:gdLst>
                <a:gd name="connsiteX0" fmla="*/ 7183 w 20353"/>
                <a:gd name="connsiteY0" fmla="*/ 29931 h 74228"/>
                <a:gd name="connsiteX1" fmla="*/ 4789 w 20353"/>
                <a:gd name="connsiteY1" fmla="*/ 27537 h 74228"/>
                <a:gd name="connsiteX2" fmla="*/ 0 w 20353"/>
                <a:gd name="connsiteY2" fmla="*/ 27537 h 74228"/>
                <a:gd name="connsiteX3" fmla="*/ 0 w 20353"/>
                <a:gd name="connsiteY3" fmla="*/ 21550 h 74228"/>
                <a:gd name="connsiteX4" fmla="*/ 7183 w 20353"/>
                <a:gd name="connsiteY4" fmla="*/ 21550 h 74228"/>
                <a:gd name="connsiteX5" fmla="*/ 13170 w 20353"/>
                <a:gd name="connsiteY5" fmla="*/ 27537 h 74228"/>
                <a:gd name="connsiteX6" fmla="*/ 13170 w 20353"/>
                <a:gd name="connsiteY6" fmla="*/ 65848 h 74228"/>
                <a:gd name="connsiteX7" fmla="*/ 15564 w 20353"/>
                <a:gd name="connsiteY7" fmla="*/ 68243 h 74228"/>
                <a:gd name="connsiteX8" fmla="*/ 20353 w 20353"/>
                <a:gd name="connsiteY8" fmla="*/ 68243 h 74228"/>
                <a:gd name="connsiteX9" fmla="*/ 20353 w 20353"/>
                <a:gd name="connsiteY9" fmla="*/ 74229 h 74228"/>
                <a:gd name="connsiteX10" fmla="*/ 13170 w 20353"/>
                <a:gd name="connsiteY10" fmla="*/ 74229 h 74228"/>
                <a:gd name="connsiteX11" fmla="*/ 7183 w 20353"/>
                <a:gd name="connsiteY11" fmla="*/ 68243 h 74228"/>
                <a:gd name="connsiteX12" fmla="*/ 7183 w 20353"/>
                <a:gd name="connsiteY12" fmla="*/ 29931 h 74228"/>
                <a:gd name="connsiteX13" fmla="*/ 7183 w 20353"/>
                <a:gd name="connsiteY13" fmla="*/ 0 h 74228"/>
                <a:gd name="connsiteX14" fmla="*/ 14367 w 20353"/>
                <a:gd name="connsiteY14" fmla="*/ 0 h 74228"/>
                <a:gd name="connsiteX15" fmla="*/ 14367 w 20353"/>
                <a:gd name="connsiteY15" fmla="*/ 9578 h 74228"/>
                <a:gd name="connsiteX16" fmla="*/ 7183 w 20353"/>
                <a:gd name="connsiteY16" fmla="*/ 9578 h 74228"/>
                <a:gd name="connsiteX17" fmla="*/ 7183 w 20353"/>
                <a:gd name="connsiteY17" fmla="*/ 0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53" h="74228">
                  <a:moveTo>
                    <a:pt x="7183" y="29931"/>
                  </a:moveTo>
                  <a:cubicBezTo>
                    <a:pt x="7183" y="28734"/>
                    <a:pt x="5986" y="27537"/>
                    <a:pt x="4789" y="27537"/>
                  </a:cubicBezTo>
                  <a:lnTo>
                    <a:pt x="0" y="27537"/>
                  </a:lnTo>
                  <a:lnTo>
                    <a:pt x="0" y="21550"/>
                  </a:lnTo>
                  <a:lnTo>
                    <a:pt x="7183" y="21550"/>
                  </a:lnTo>
                  <a:cubicBezTo>
                    <a:pt x="11972" y="21550"/>
                    <a:pt x="13170" y="23945"/>
                    <a:pt x="13170" y="27537"/>
                  </a:cubicBezTo>
                  <a:lnTo>
                    <a:pt x="13170" y="65848"/>
                  </a:lnTo>
                  <a:cubicBezTo>
                    <a:pt x="13170" y="67045"/>
                    <a:pt x="14367" y="68243"/>
                    <a:pt x="15564" y="68243"/>
                  </a:cubicBezTo>
                  <a:lnTo>
                    <a:pt x="20353" y="68243"/>
                  </a:lnTo>
                  <a:lnTo>
                    <a:pt x="20353" y="74229"/>
                  </a:lnTo>
                  <a:lnTo>
                    <a:pt x="13170" y="74229"/>
                  </a:lnTo>
                  <a:cubicBezTo>
                    <a:pt x="8381" y="74229"/>
                    <a:pt x="7183" y="71834"/>
                    <a:pt x="7183" y="68243"/>
                  </a:cubicBezTo>
                  <a:lnTo>
                    <a:pt x="7183" y="29931"/>
                  </a:lnTo>
                  <a:close/>
                  <a:moveTo>
                    <a:pt x="7183" y="0"/>
                  </a:moveTo>
                  <a:lnTo>
                    <a:pt x="14367" y="0"/>
                  </a:lnTo>
                  <a:lnTo>
                    <a:pt x="14367" y="9578"/>
                  </a:lnTo>
                  <a:lnTo>
                    <a:pt x="7183" y="9578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BE844B9-5FC0-C314-1570-1F45C2356C20}"/>
                </a:ext>
              </a:extLst>
            </p:cNvPr>
            <p:cNvSpPr/>
            <p:nvPr/>
          </p:nvSpPr>
          <p:spPr>
            <a:xfrm>
              <a:off x="11028927" y="639364"/>
              <a:ext cx="59861" cy="55073"/>
            </a:xfrm>
            <a:custGeom>
              <a:avLst/>
              <a:gdLst>
                <a:gd name="connsiteX0" fmla="*/ 7183 w 59861"/>
                <a:gd name="connsiteY0" fmla="*/ 9578 h 55073"/>
                <a:gd name="connsiteX1" fmla="*/ 4789 w 59861"/>
                <a:gd name="connsiteY1" fmla="*/ 7183 h 55073"/>
                <a:gd name="connsiteX2" fmla="*/ 0 w 59861"/>
                <a:gd name="connsiteY2" fmla="*/ 7183 h 55073"/>
                <a:gd name="connsiteX3" fmla="*/ 0 w 59861"/>
                <a:gd name="connsiteY3" fmla="*/ 1197 h 55073"/>
                <a:gd name="connsiteX4" fmla="*/ 7183 w 59861"/>
                <a:gd name="connsiteY4" fmla="*/ 1197 h 55073"/>
                <a:gd name="connsiteX5" fmla="*/ 13170 w 59861"/>
                <a:gd name="connsiteY5" fmla="*/ 7183 h 55073"/>
                <a:gd name="connsiteX6" fmla="*/ 13170 w 59861"/>
                <a:gd name="connsiteY6" fmla="*/ 9578 h 55073"/>
                <a:gd name="connsiteX7" fmla="*/ 13170 w 59861"/>
                <a:gd name="connsiteY7" fmla="*/ 13170 h 55073"/>
                <a:gd name="connsiteX8" fmla="*/ 13170 w 59861"/>
                <a:gd name="connsiteY8" fmla="*/ 13170 h 55073"/>
                <a:gd name="connsiteX9" fmla="*/ 34720 w 59861"/>
                <a:gd name="connsiteY9" fmla="*/ 0 h 55073"/>
                <a:gd name="connsiteX10" fmla="*/ 52678 w 59861"/>
                <a:gd name="connsiteY10" fmla="*/ 20353 h 55073"/>
                <a:gd name="connsiteX11" fmla="*/ 52678 w 59861"/>
                <a:gd name="connsiteY11" fmla="*/ 45495 h 55073"/>
                <a:gd name="connsiteX12" fmla="*/ 55073 w 59861"/>
                <a:gd name="connsiteY12" fmla="*/ 47890 h 55073"/>
                <a:gd name="connsiteX13" fmla="*/ 59862 w 59861"/>
                <a:gd name="connsiteY13" fmla="*/ 47890 h 55073"/>
                <a:gd name="connsiteX14" fmla="*/ 59862 w 59861"/>
                <a:gd name="connsiteY14" fmla="*/ 53876 h 55073"/>
                <a:gd name="connsiteX15" fmla="*/ 52678 w 59861"/>
                <a:gd name="connsiteY15" fmla="*/ 53876 h 55073"/>
                <a:gd name="connsiteX16" fmla="*/ 46692 w 59861"/>
                <a:gd name="connsiteY16" fmla="*/ 47890 h 55073"/>
                <a:gd name="connsiteX17" fmla="*/ 46692 w 59861"/>
                <a:gd name="connsiteY17" fmla="*/ 22748 h 55073"/>
                <a:gd name="connsiteX18" fmla="*/ 34720 w 59861"/>
                <a:gd name="connsiteY18" fmla="*/ 7183 h 55073"/>
                <a:gd name="connsiteX19" fmla="*/ 15564 w 59861"/>
                <a:gd name="connsiteY19" fmla="*/ 22748 h 55073"/>
                <a:gd name="connsiteX20" fmla="*/ 14367 w 59861"/>
                <a:gd name="connsiteY20" fmla="*/ 29931 h 55073"/>
                <a:gd name="connsiteX21" fmla="*/ 14367 w 59861"/>
                <a:gd name="connsiteY21" fmla="*/ 55073 h 55073"/>
                <a:gd name="connsiteX22" fmla="*/ 7183 w 59861"/>
                <a:gd name="connsiteY22" fmla="*/ 55073 h 55073"/>
                <a:gd name="connsiteX23" fmla="*/ 7183 w 59861"/>
                <a:gd name="connsiteY23" fmla="*/ 9578 h 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9861" h="55073">
                  <a:moveTo>
                    <a:pt x="7183" y="9578"/>
                  </a:moveTo>
                  <a:cubicBezTo>
                    <a:pt x="7183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3" y="1197"/>
                  </a:lnTo>
                  <a:cubicBezTo>
                    <a:pt x="11972" y="1197"/>
                    <a:pt x="13170" y="3592"/>
                    <a:pt x="13170" y="7183"/>
                  </a:cubicBezTo>
                  <a:lnTo>
                    <a:pt x="13170" y="9578"/>
                  </a:lnTo>
                  <a:cubicBezTo>
                    <a:pt x="13170" y="11972"/>
                    <a:pt x="13170" y="13170"/>
                    <a:pt x="13170" y="13170"/>
                  </a:cubicBezTo>
                  <a:lnTo>
                    <a:pt x="13170" y="13170"/>
                  </a:lnTo>
                  <a:cubicBezTo>
                    <a:pt x="15564" y="8381"/>
                    <a:pt x="21550" y="0"/>
                    <a:pt x="34720" y="0"/>
                  </a:cubicBezTo>
                  <a:cubicBezTo>
                    <a:pt x="47890" y="0"/>
                    <a:pt x="52678" y="7183"/>
                    <a:pt x="52678" y="20353"/>
                  </a:cubicBezTo>
                  <a:lnTo>
                    <a:pt x="52678" y="45495"/>
                  </a:lnTo>
                  <a:cubicBezTo>
                    <a:pt x="52678" y="46692"/>
                    <a:pt x="53876" y="47890"/>
                    <a:pt x="55073" y="47890"/>
                  </a:cubicBezTo>
                  <a:lnTo>
                    <a:pt x="59862" y="47890"/>
                  </a:lnTo>
                  <a:lnTo>
                    <a:pt x="59862" y="53876"/>
                  </a:lnTo>
                  <a:lnTo>
                    <a:pt x="52678" y="53876"/>
                  </a:lnTo>
                  <a:cubicBezTo>
                    <a:pt x="47890" y="53876"/>
                    <a:pt x="46692" y="51481"/>
                    <a:pt x="46692" y="47890"/>
                  </a:cubicBezTo>
                  <a:lnTo>
                    <a:pt x="46692" y="22748"/>
                  </a:lnTo>
                  <a:cubicBezTo>
                    <a:pt x="46692" y="14367"/>
                    <a:pt x="45495" y="7183"/>
                    <a:pt x="34720" y="7183"/>
                  </a:cubicBezTo>
                  <a:cubicBezTo>
                    <a:pt x="25142" y="7183"/>
                    <a:pt x="17959" y="13170"/>
                    <a:pt x="15564" y="22748"/>
                  </a:cubicBezTo>
                  <a:cubicBezTo>
                    <a:pt x="14367" y="25142"/>
                    <a:pt x="14367" y="27537"/>
                    <a:pt x="14367" y="29931"/>
                  </a:cubicBezTo>
                  <a:lnTo>
                    <a:pt x="14367" y="55073"/>
                  </a:lnTo>
                  <a:lnTo>
                    <a:pt x="7183" y="55073"/>
                  </a:lnTo>
                  <a:lnTo>
                    <a:pt x="7183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5EE3370-A728-AC3E-474E-14822AD85359}"/>
                </a:ext>
              </a:extLst>
            </p:cNvPr>
            <p:cNvSpPr/>
            <p:nvPr/>
          </p:nvSpPr>
          <p:spPr>
            <a:xfrm>
              <a:off x="11097069" y="639364"/>
              <a:ext cx="53976" cy="76623"/>
            </a:xfrm>
            <a:custGeom>
              <a:avLst/>
              <a:gdLst>
                <a:gd name="connsiteX0" fmla="*/ 22848 w 53976"/>
                <a:gd name="connsiteY0" fmla="*/ 0 h 76623"/>
                <a:gd name="connsiteX1" fmla="*/ 40807 w 53976"/>
                <a:gd name="connsiteY1" fmla="*/ 9578 h 76623"/>
                <a:gd name="connsiteX2" fmla="*/ 40807 w 53976"/>
                <a:gd name="connsiteY2" fmla="*/ 9578 h 76623"/>
                <a:gd name="connsiteX3" fmla="*/ 40807 w 53976"/>
                <a:gd name="connsiteY3" fmla="*/ 7183 h 76623"/>
                <a:gd name="connsiteX4" fmla="*/ 46793 w 53976"/>
                <a:gd name="connsiteY4" fmla="*/ 1197 h 76623"/>
                <a:gd name="connsiteX5" fmla="*/ 53977 w 53976"/>
                <a:gd name="connsiteY5" fmla="*/ 1197 h 76623"/>
                <a:gd name="connsiteX6" fmla="*/ 53977 w 53976"/>
                <a:gd name="connsiteY6" fmla="*/ 7183 h 76623"/>
                <a:gd name="connsiteX7" fmla="*/ 49188 w 53976"/>
                <a:gd name="connsiteY7" fmla="*/ 7183 h 76623"/>
                <a:gd name="connsiteX8" fmla="*/ 46793 w 53976"/>
                <a:gd name="connsiteY8" fmla="*/ 9578 h 76623"/>
                <a:gd name="connsiteX9" fmla="*/ 46793 w 53976"/>
                <a:gd name="connsiteY9" fmla="*/ 52679 h 76623"/>
                <a:gd name="connsiteX10" fmla="*/ 21651 w 53976"/>
                <a:gd name="connsiteY10" fmla="*/ 76623 h 76623"/>
                <a:gd name="connsiteX11" fmla="*/ 4890 w 53976"/>
                <a:gd name="connsiteY11" fmla="*/ 71834 h 76623"/>
                <a:gd name="connsiteX12" fmla="*/ 7284 w 53976"/>
                <a:gd name="connsiteY12" fmla="*/ 65848 h 76623"/>
                <a:gd name="connsiteX13" fmla="*/ 21651 w 53976"/>
                <a:gd name="connsiteY13" fmla="*/ 69440 h 76623"/>
                <a:gd name="connsiteX14" fmla="*/ 40807 w 53976"/>
                <a:gd name="connsiteY14" fmla="*/ 52679 h 76623"/>
                <a:gd name="connsiteX15" fmla="*/ 40807 w 53976"/>
                <a:gd name="connsiteY15" fmla="*/ 47890 h 76623"/>
                <a:gd name="connsiteX16" fmla="*/ 40807 w 53976"/>
                <a:gd name="connsiteY16" fmla="*/ 44298 h 76623"/>
                <a:gd name="connsiteX17" fmla="*/ 40807 w 53976"/>
                <a:gd name="connsiteY17" fmla="*/ 44298 h 76623"/>
                <a:gd name="connsiteX18" fmla="*/ 24046 w 53976"/>
                <a:gd name="connsiteY18" fmla="*/ 53876 h 76623"/>
                <a:gd name="connsiteX19" fmla="*/ 101 w 53976"/>
                <a:gd name="connsiteY19" fmla="*/ 26339 h 76623"/>
                <a:gd name="connsiteX20" fmla="*/ 22848 w 53976"/>
                <a:gd name="connsiteY20" fmla="*/ 0 h 76623"/>
                <a:gd name="connsiteX21" fmla="*/ 39610 w 53976"/>
                <a:gd name="connsiteY21" fmla="*/ 26339 h 76623"/>
                <a:gd name="connsiteX22" fmla="*/ 22848 w 53976"/>
                <a:gd name="connsiteY22" fmla="*/ 5986 h 76623"/>
                <a:gd name="connsiteX23" fmla="*/ 6087 w 53976"/>
                <a:gd name="connsiteY23" fmla="*/ 26339 h 76623"/>
                <a:gd name="connsiteX24" fmla="*/ 24046 w 53976"/>
                <a:gd name="connsiteY24" fmla="*/ 47890 h 76623"/>
                <a:gd name="connsiteX25" fmla="*/ 39610 w 53976"/>
                <a:gd name="connsiteY25" fmla="*/ 26339 h 76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3976" h="76623">
                  <a:moveTo>
                    <a:pt x="22848" y="0"/>
                  </a:moveTo>
                  <a:cubicBezTo>
                    <a:pt x="37215" y="0"/>
                    <a:pt x="40807" y="9578"/>
                    <a:pt x="40807" y="9578"/>
                  </a:cubicBezTo>
                  <a:lnTo>
                    <a:pt x="40807" y="9578"/>
                  </a:lnTo>
                  <a:lnTo>
                    <a:pt x="40807" y="7183"/>
                  </a:lnTo>
                  <a:cubicBezTo>
                    <a:pt x="40807" y="3592"/>
                    <a:pt x="42004" y="1197"/>
                    <a:pt x="46793" y="1197"/>
                  </a:cubicBezTo>
                  <a:lnTo>
                    <a:pt x="53977" y="1197"/>
                  </a:lnTo>
                  <a:lnTo>
                    <a:pt x="53977" y="7183"/>
                  </a:lnTo>
                  <a:lnTo>
                    <a:pt x="49188" y="7183"/>
                  </a:lnTo>
                  <a:cubicBezTo>
                    <a:pt x="47990" y="7183"/>
                    <a:pt x="46793" y="8381"/>
                    <a:pt x="46793" y="9578"/>
                  </a:cubicBezTo>
                  <a:lnTo>
                    <a:pt x="46793" y="52679"/>
                  </a:lnTo>
                  <a:cubicBezTo>
                    <a:pt x="46793" y="69440"/>
                    <a:pt x="34821" y="76623"/>
                    <a:pt x="21651" y="76623"/>
                  </a:cubicBezTo>
                  <a:cubicBezTo>
                    <a:pt x="15665" y="76623"/>
                    <a:pt x="9679" y="75426"/>
                    <a:pt x="4890" y="71834"/>
                  </a:cubicBezTo>
                  <a:lnTo>
                    <a:pt x="7284" y="65848"/>
                  </a:lnTo>
                  <a:cubicBezTo>
                    <a:pt x="7284" y="65848"/>
                    <a:pt x="13270" y="69440"/>
                    <a:pt x="21651" y="69440"/>
                  </a:cubicBezTo>
                  <a:cubicBezTo>
                    <a:pt x="32426" y="69440"/>
                    <a:pt x="40807" y="64651"/>
                    <a:pt x="40807" y="52679"/>
                  </a:cubicBezTo>
                  <a:lnTo>
                    <a:pt x="40807" y="47890"/>
                  </a:lnTo>
                  <a:cubicBezTo>
                    <a:pt x="40807" y="45495"/>
                    <a:pt x="40807" y="44298"/>
                    <a:pt x="40807" y="44298"/>
                  </a:cubicBezTo>
                  <a:lnTo>
                    <a:pt x="40807" y="44298"/>
                  </a:lnTo>
                  <a:cubicBezTo>
                    <a:pt x="37215" y="50284"/>
                    <a:pt x="32426" y="53876"/>
                    <a:pt x="24046" y="53876"/>
                  </a:cubicBezTo>
                  <a:cubicBezTo>
                    <a:pt x="9679" y="53876"/>
                    <a:pt x="101" y="43101"/>
                    <a:pt x="101" y="26339"/>
                  </a:cubicBezTo>
                  <a:cubicBezTo>
                    <a:pt x="-1096" y="10775"/>
                    <a:pt x="8481" y="0"/>
                    <a:pt x="22848" y="0"/>
                  </a:cubicBezTo>
                  <a:moveTo>
                    <a:pt x="39610" y="26339"/>
                  </a:moveTo>
                  <a:cubicBezTo>
                    <a:pt x="39610" y="10775"/>
                    <a:pt x="32426" y="5986"/>
                    <a:pt x="22848" y="5986"/>
                  </a:cubicBezTo>
                  <a:cubicBezTo>
                    <a:pt x="12073" y="5986"/>
                    <a:pt x="6087" y="13170"/>
                    <a:pt x="6087" y="26339"/>
                  </a:cubicBezTo>
                  <a:cubicBezTo>
                    <a:pt x="6087" y="39509"/>
                    <a:pt x="13270" y="47890"/>
                    <a:pt x="24046" y="47890"/>
                  </a:cubicBezTo>
                  <a:cubicBezTo>
                    <a:pt x="32426" y="47890"/>
                    <a:pt x="39610" y="41903"/>
                    <a:pt x="39610" y="26339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92517E-442E-97C8-126F-B4828C191100}"/>
                </a:ext>
              </a:extLst>
            </p:cNvPr>
            <p:cNvSpPr/>
            <p:nvPr/>
          </p:nvSpPr>
          <p:spPr>
            <a:xfrm>
              <a:off x="11195343" y="620208"/>
              <a:ext cx="53875" cy="74228"/>
            </a:xfrm>
            <a:custGeom>
              <a:avLst/>
              <a:gdLst>
                <a:gd name="connsiteX0" fmla="*/ 7184 w 53875"/>
                <a:gd name="connsiteY0" fmla="*/ 5986 h 74228"/>
                <a:gd name="connsiteX1" fmla="*/ 0 w 53875"/>
                <a:gd name="connsiteY1" fmla="*/ 5986 h 74228"/>
                <a:gd name="connsiteX2" fmla="*/ 0 w 53875"/>
                <a:gd name="connsiteY2" fmla="*/ 0 h 74228"/>
                <a:gd name="connsiteX3" fmla="*/ 31128 w 53875"/>
                <a:gd name="connsiteY3" fmla="*/ 0 h 74228"/>
                <a:gd name="connsiteX4" fmla="*/ 53876 w 53875"/>
                <a:gd name="connsiteY4" fmla="*/ 22748 h 74228"/>
                <a:gd name="connsiteX5" fmla="*/ 31128 w 53875"/>
                <a:gd name="connsiteY5" fmla="*/ 45495 h 74228"/>
                <a:gd name="connsiteX6" fmla="*/ 14367 w 53875"/>
                <a:gd name="connsiteY6" fmla="*/ 45495 h 74228"/>
                <a:gd name="connsiteX7" fmla="*/ 14367 w 53875"/>
                <a:gd name="connsiteY7" fmla="*/ 74229 h 74228"/>
                <a:gd name="connsiteX8" fmla="*/ 7184 w 53875"/>
                <a:gd name="connsiteY8" fmla="*/ 74229 h 74228"/>
                <a:gd name="connsiteX9" fmla="*/ 7184 w 53875"/>
                <a:gd name="connsiteY9" fmla="*/ 5986 h 74228"/>
                <a:gd name="connsiteX10" fmla="*/ 31128 w 53875"/>
                <a:gd name="connsiteY10" fmla="*/ 38312 h 74228"/>
                <a:gd name="connsiteX11" fmla="*/ 47890 w 53875"/>
                <a:gd name="connsiteY11" fmla="*/ 21550 h 74228"/>
                <a:gd name="connsiteX12" fmla="*/ 31128 w 53875"/>
                <a:gd name="connsiteY12" fmla="*/ 5986 h 74228"/>
                <a:gd name="connsiteX13" fmla="*/ 14367 w 53875"/>
                <a:gd name="connsiteY13" fmla="*/ 5986 h 74228"/>
                <a:gd name="connsiteX14" fmla="*/ 14367 w 53875"/>
                <a:gd name="connsiteY14" fmla="*/ 38312 h 74228"/>
                <a:gd name="connsiteX15" fmla="*/ 31128 w 53875"/>
                <a:gd name="connsiteY15" fmla="*/ 38312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3875" h="74228">
                  <a:moveTo>
                    <a:pt x="7184" y="5986"/>
                  </a:moveTo>
                  <a:lnTo>
                    <a:pt x="0" y="5986"/>
                  </a:lnTo>
                  <a:lnTo>
                    <a:pt x="0" y="0"/>
                  </a:lnTo>
                  <a:lnTo>
                    <a:pt x="31128" y="0"/>
                  </a:lnTo>
                  <a:cubicBezTo>
                    <a:pt x="44298" y="0"/>
                    <a:pt x="53876" y="8381"/>
                    <a:pt x="53876" y="22748"/>
                  </a:cubicBezTo>
                  <a:cubicBezTo>
                    <a:pt x="53876" y="37114"/>
                    <a:pt x="44298" y="45495"/>
                    <a:pt x="31128" y="45495"/>
                  </a:cubicBezTo>
                  <a:lnTo>
                    <a:pt x="14367" y="45495"/>
                  </a:lnTo>
                  <a:lnTo>
                    <a:pt x="14367" y="74229"/>
                  </a:lnTo>
                  <a:lnTo>
                    <a:pt x="7184" y="74229"/>
                  </a:lnTo>
                  <a:lnTo>
                    <a:pt x="7184" y="5986"/>
                  </a:lnTo>
                  <a:close/>
                  <a:moveTo>
                    <a:pt x="31128" y="38312"/>
                  </a:moveTo>
                  <a:cubicBezTo>
                    <a:pt x="40706" y="38312"/>
                    <a:pt x="47890" y="32325"/>
                    <a:pt x="47890" y="21550"/>
                  </a:cubicBezTo>
                  <a:cubicBezTo>
                    <a:pt x="47890" y="11972"/>
                    <a:pt x="41903" y="5986"/>
                    <a:pt x="31128" y="5986"/>
                  </a:cubicBezTo>
                  <a:lnTo>
                    <a:pt x="14367" y="5986"/>
                  </a:lnTo>
                  <a:lnTo>
                    <a:pt x="14367" y="38312"/>
                  </a:lnTo>
                  <a:lnTo>
                    <a:pt x="31128" y="38312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0D021FA-39D9-6972-155E-19AD99734056}"/>
                </a:ext>
              </a:extLst>
            </p:cNvPr>
            <p:cNvSpPr/>
            <p:nvPr/>
          </p:nvSpPr>
          <p:spPr>
            <a:xfrm>
              <a:off x="11255205" y="639364"/>
              <a:ext cx="32325" cy="55073"/>
            </a:xfrm>
            <a:custGeom>
              <a:avLst/>
              <a:gdLst>
                <a:gd name="connsiteX0" fmla="*/ 7184 w 32325"/>
                <a:gd name="connsiteY0" fmla="*/ 9578 h 55073"/>
                <a:gd name="connsiteX1" fmla="*/ 4789 w 32325"/>
                <a:gd name="connsiteY1" fmla="*/ 7183 h 55073"/>
                <a:gd name="connsiteX2" fmla="*/ 0 w 32325"/>
                <a:gd name="connsiteY2" fmla="*/ 7183 h 55073"/>
                <a:gd name="connsiteX3" fmla="*/ 0 w 32325"/>
                <a:gd name="connsiteY3" fmla="*/ 1197 h 55073"/>
                <a:gd name="connsiteX4" fmla="*/ 7184 w 32325"/>
                <a:gd name="connsiteY4" fmla="*/ 1197 h 55073"/>
                <a:gd name="connsiteX5" fmla="*/ 13170 w 32325"/>
                <a:gd name="connsiteY5" fmla="*/ 7183 h 55073"/>
                <a:gd name="connsiteX6" fmla="*/ 13170 w 32325"/>
                <a:gd name="connsiteY6" fmla="*/ 10775 h 55073"/>
                <a:gd name="connsiteX7" fmla="*/ 13170 w 32325"/>
                <a:gd name="connsiteY7" fmla="*/ 14367 h 55073"/>
                <a:gd name="connsiteX8" fmla="*/ 13170 w 32325"/>
                <a:gd name="connsiteY8" fmla="*/ 14367 h 55073"/>
                <a:gd name="connsiteX9" fmla="*/ 29931 w 32325"/>
                <a:gd name="connsiteY9" fmla="*/ 0 h 55073"/>
                <a:gd name="connsiteX10" fmla="*/ 32326 w 32325"/>
                <a:gd name="connsiteY10" fmla="*/ 0 h 55073"/>
                <a:gd name="connsiteX11" fmla="*/ 32326 w 32325"/>
                <a:gd name="connsiteY11" fmla="*/ 7183 h 55073"/>
                <a:gd name="connsiteX12" fmla="*/ 29931 w 32325"/>
                <a:gd name="connsiteY12" fmla="*/ 7183 h 55073"/>
                <a:gd name="connsiteX13" fmla="*/ 14367 w 32325"/>
                <a:gd name="connsiteY13" fmla="*/ 21550 h 55073"/>
                <a:gd name="connsiteX14" fmla="*/ 13170 w 32325"/>
                <a:gd name="connsiteY14" fmla="*/ 32325 h 55073"/>
                <a:gd name="connsiteX15" fmla="*/ 13170 w 32325"/>
                <a:gd name="connsiteY15" fmla="*/ 55073 h 55073"/>
                <a:gd name="connsiteX16" fmla="*/ 5986 w 32325"/>
                <a:gd name="connsiteY16" fmla="*/ 55073 h 55073"/>
                <a:gd name="connsiteX17" fmla="*/ 5986 w 32325"/>
                <a:gd name="connsiteY17" fmla="*/ 9578 h 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325" h="55073">
                  <a:moveTo>
                    <a:pt x="7184" y="9578"/>
                  </a:moveTo>
                  <a:cubicBezTo>
                    <a:pt x="7184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4" y="1197"/>
                  </a:lnTo>
                  <a:cubicBezTo>
                    <a:pt x="11972" y="1197"/>
                    <a:pt x="13170" y="3592"/>
                    <a:pt x="13170" y="7183"/>
                  </a:cubicBezTo>
                  <a:lnTo>
                    <a:pt x="13170" y="10775"/>
                  </a:lnTo>
                  <a:cubicBezTo>
                    <a:pt x="13170" y="13170"/>
                    <a:pt x="13170" y="14367"/>
                    <a:pt x="13170" y="14367"/>
                  </a:cubicBezTo>
                  <a:lnTo>
                    <a:pt x="13170" y="14367"/>
                  </a:lnTo>
                  <a:cubicBezTo>
                    <a:pt x="15564" y="5986"/>
                    <a:pt x="21550" y="0"/>
                    <a:pt x="29931" y="0"/>
                  </a:cubicBezTo>
                  <a:cubicBezTo>
                    <a:pt x="31128" y="0"/>
                    <a:pt x="32326" y="0"/>
                    <a:pt x="32326" y="0"/>
                  </a:cubicBezTo>
                  <a:lnTo>
                    <a:pt x="32326" y="7183"/>
                  </a:lnTo>
                  <a:cubicBezTo>
                    <a:pt x="32326" y="7183"/>
                    <a:pt x="31128" y="7183"/>
                    <a:pt x="29931" y="7183"/>
                  </a:cubicBezTo>
                  <a:cubicBezTo>
                    <a:pt x="22748" y="7183"/>
                    <a:pt x="16761" y="13170"/>
                    <a:pt x="14367" y="21550"/>
                  </a:cubicBezTo>
                  <a:cubicBezTo>
                    <a:pt x="13170" y="25142"/>
                    <a:pt x="13170" y="28734"/>
                    <a:pt x="13170" y="32325"/>
                  </a:cubicBezTo>
                  <a:lnTo>
                    <a:pt x="13170" y="55073"/>
                  </a:lnTo>
                  <a:lnTo>
                    <a:pt x="5986" y="55073"/>
                  </a:lnTo>
                  <a:lnTo>
                    <a:pt x="5986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13AC6CE-179A-FC97-FBBC-6BF4188882B3}"/>
                </a:ext>
              </a:extLst>
            </p:cNvPr>
            <p:cNvSpPr/>
            <p:nvPr/>
          </p:nvSpPr>
          <p:spPr>
            <a:xfrm>
              <a:off x="11295835" y="639364"/>
              <a:ext cx="56346" cy="56270"/>
            </a:xfrm>
            <a:custGeom>
              <a:avLst/>
              <a:gdLst>
                <a:gd name="connsiteX0" fmla="*/ 27612 w 56346"/>
                <a:gd name="connsiteY0" fmla="*/ 0 h 56270"/>
                <a:gd name="connsiteX1" fmla="*/ 56346 w 56346"/>
                <a:gd name="connsiteY1" fmla="*/ 27537 h 56270"/>
                <a:gd name="connsiteX2" fmla="*/ 28809 w 56346"/>
                <a:gd name="connsiteY2" fmla="*/ 56270 h 56270"/>
                <a:gd name="connsiteX3" fmla="*/ 76 w 56346"/>
                <a:gd name="connsiteY3" fmla="*/ 27537 h 56270"/>
                <a:gd name="connsiteX4" fmla="*/ 27612 w 56346"/>
                <a:gd name="connsiteY4" fmla="*/ 0 h 56270"/>
                <a:gd name="connsiteX5" fmla="*/ 27612 w 56346"/>
                <a:gd name="connsiteY5" fmla="*/ 49087 h 56270"/>
                <a:gd name="connsiteX6" fmla="*/ 47965 w 56346"/>
                <a:gd name="connsiteY6" fmla="*/ 27537 h 56270"/>
                <a:gd name="connsiteX7" fmla="*/ 27612 w 56346"/>
                <a:gd name="connsiteY7" fmla="*/ 5986 h 56270"/>
                <a:gd name="connsiteX8" fmla="*/ 7259 w 56346"/>
                <a:gd name="connsiteY8" fmla="*/ 27537 h 56270"/>
                <a:gd name="connsiteX9" fmla="*/ 27612 w 56346"/>
                <a:gd name="connsiteY9" fmla="*/ 49087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346" h="56270">
                  <a:moveTo>
                    <a:pt x="27612" y="0"/>
                  </a:moveTo>
                  <a:cubicBezTo>
                    <a:pt x="43176" y="0"/>
                    <a:pt x="56346" y="11972"/>
                    <a:pt x="56346" y="27537"/>
                  </a:cubicBezTo>
                  <a:cubicBezTo>
                    <a:pt x="56346" y="43101"/>
                    <a:pt x="43176" y="56270"/>
                    <a:pt x="28809" y="56270"/>
                  </a:cubicBezTo>
                  <a:cubicBezTo>
                    <a:pt x="13245" y="56270"/>
                    <a:pt x="76" y="44298"/>
                    <a:pt x="76" y="27537"/>
                  </a:cubicBezTo>
                  <a:cubicBezTo>
                    <a:pt x="-1122" y="11972"/>
                    <a:pt x="12048" y="0"/>
                    <a:pt x="27612" y="0"/>
                  </a:cubicBezTo>
                  <a:moveTo>
                    <a:pt x="27612" y="49087"/>
                  </a:moveTo>
                  <a:cubicBezTo>
                    <a:pt x="38387" y="49087"/>
                    <a:pt x="47965" y="39509"/>
                    <a:pt x="47965" y="27537"/>
                  </a:cubicBezTo>
                  <a:cubicBezTo>
                    <a:pt x="47965" y="15564"/>
                    <a:pt x="38387" y="5986"/>
                    <a:pt x="27612" y="5986"/>
                  </a:cubicBezTo>
                  <a:cubicBezTo>
                    <a:pt x="15640" y="5986"/>
                    <a:pt x="7259" y="15564"/>
                    <a:pt x="7259" y="27537"/>
                  </a:cubicBezTo>
                  <a:cubicBezTo>
                    <a:pt x="6062" y="39509"/>
                    <a:pt x="15640" y="49087"/>
                    <a:pt x="27612" y="49087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0F3329D-6781-9E1F-BD27-FCA359FB5100}"/>
                </a:ext>
              </a:extLst>
            </p:cNvPr>
            <p:cNvSpPr/>
            <p:nvPr/>
          </p:nvSpPr>
          <p:spPr>
            <a:xfrm>
              <a:off x="11359365" y="640561"/>
              <a:ext cx="39508" cy="52678"/>
            </a:xfrm>
            <a:custGeom>
              <a:avLst/>
              <a:gdLst>
                <a:gd name="connsiteX0" fmla="*/ 4789 w 39508"/>
                <a:gd name="connsiteY0" fmla="*/ 40706 h 52678"/>
                <a:gd name="connsiteX1" fmla="*/ 21550 w 39508"/>
                <a:gd name="connsiteY1" fmla="*/ 49087 h 52678"/>
                <a:gd name="connsiteX2" fmla="*/ 32325 w 39508"/>
                <a:gd name="connsiteY2" fmla="*/ 40706 h 52678"/>
                <a:gd name="connsiteX3" fmla="*/ 2394 w 39508"/>
                <a:gd name="connsiteY3" fmla="*/ 14367 h 52678"/>
                <a:gd name="connsiteX4" fmla="*/ 21550 w 39508"/>
                <a:gd name="connsiteY4" fmla="*/ 0 h 52678"/>
                <a:gd name="connsiteX5" fmla="*/ 38312 w 39508"/>
                <a:gd name="connsiteY5" fmla="*/ 9578 h 52678"/>
                <a:gd name="connsiteX6" fmla="*/ 38312 w 39508"/>
                <a:gd name="connsiteY6" fmla="*/ 14367 h 52678"/>
                <a:gd name="connsiteX7" fmla="*/ 31128 w 39508"/>
                <a:gd name="connsiteY7" fmla="*/ 14367 h 52678"/>
                <a:gd name="connsiteX8" fmla="*/ 31128 w 39508"/>
                <a:gd name="connsiteY8" fmla="*/ 10775 h 52678"/>
                <a:gd name="connsiteX9" fmla="*/ 21550 w 39508"/>
                <a:gd name="connsiteY9" fmla="*/ 4789 h 52678"/>
                <a:gd name="connsiteX10" fmla="*/ 9578 w 39508"/>
                <a:gd name="connsiteY10" fmla="*/ 11972 h 52678"/>
                <a:gd name="connsiteX11" fmla="*/ 39509 w 39508"/>
                <a:gd name="connsiteY11" fmla="*/ 38312 h 52678"/>
                <a:gd name="connsiteX12" fmla="*/ 20353 w 39508"/>
                <a:gd name="connsiteY12" fmla="*/ 52679 h 52678"/>
                <a:gd name="connsiteX13" fmla="*/ 0 w 39508"/>
                <a:gd name="connsiteY13" fmla="*/ 43101 h 52678"/>
                <a:gd name="connsiteX14" fmla="*/ 4789 w 39508"/>
                <a:gd name="connsiteY14" fmla="*/ 40706 h 5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508" h="52678">
                  <a:moveTo>
                    <a:pt x="4789" y="40706"/>
                  </a:moveTo>
                  <a:cubicBezTo>
                    <a:pt x="4789" y="40706"/>
                    <a:pt x="10775" y="49087"/>
                    <a:pt x="21550" y="49087"/>
                  </a:cubicBezTo>
                  <a:cubicBezTo>
                    <a:pt x="27536" y="49087"/>
                    <a:pt x="32325" y="46692"/>
                    <a:pt x="32325" y="40706"/>
                  </a:cubicBezTo>
                  <a:cubicBezTo>
                    <a:pt x="32325" y="28734"/>
                    <a:pt x="2394" y="31128"/>
                    <a:pt x="2394" y="14367"/>
                  </a:cubicBezTo>
                  <a:cubicBezTo>
                    <a:pt x="2394" y="4789"/>
                    <a:pt x="10775" y="0"/>
                    <a:pt x="21550" y="0"/>
                  </a:cubicBezTo>
                  <a:cubicBezTo>
                    <a:pt x="27536" y="0"/>
                    <a:pt x="38312" y="2394"/>
                    <a:pt x="38312" y="9578"/>
                  </a:cubicBezTo>
                  <a:lnTo>
                    <a:pt x="38312" y="14367"/>
                  </a:lnTo>
                  <a:lnTo>
                    <a:pt x="31128" y="14367"/>
                  </a:lnTo>
                  <a:lnTo>
                    <a:pt x="31128" y="10775"/>
                  </a:lnTo>
                  <a:cubicBezTo>
                    <a:pt x="31128" y="7183"/>
                    <a:pt x="25142" y="4789"/>
                    <a:pt x="21550" y="4789"/>
                  </a:cubicBezTo>
                  <a:cubicBezTo>
                    <a:pt x="14367" y="4789"/>
                    <a:pt x="9578" y="7183"/>
                    <a:pt x="9578" y="11972"/>
                  </a:cubicBezTo>
                  <a:cubicBezTo>
                    <a:pt x="9578" y="23945"/>
                    <a:pt x="39509" y="21550"/>
                    <a:pt x="39509" y="38312"/>
                  </a:cubicBezTo>
                  <a:cubicBezTo>
                    <a:pt x="39509" y="46692"/>
                    <a:pt x="31128" y="52679"/>
                    <a:pt x="20353" y="52679"/>
                  </a:cubicBezTo>
                  <a:cubicBezTo>
                    <a:pt x="5986" y="52679"/>
                    <a:pt x="0" y="43101"/>
                    <a:pt x="0" y="43101"/>
                  </a:cubicBezTo>
                  <a:lnTo>
                    <a:pt x="4789" y="40706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97211A8-59AE-7C45-35C7-9C750D26DD77}"/>
                </a:ext>
              </a:extLst>
            </p:cNvPr>
            <p:cNvSpPr/>
            <p:nvPr/>
          </p:nvSpPr>
          <p:spPr>
            <a:xfrm>
              <a:off x="11406057" y="639364"/>
              <a:ext cx="53875" cy="75426"/>
            </a:xfrm>
            <a:custGeom>
              <a:avLst/>
              <a:gdLst>
                <a:gd name="connsiteX0" fmla="*/ 7183 w 53875"/>
                <a:gd name="connsiteY0" fmla="*/ 9578 h 75426"/>
                <a:gd name="connsiteX1" fmla="*/ 4789 w 53875"/>
                <a:gd name="connsiteY1" fmla="*/ 7183 h 75426"/>
                <a:gd name="connsiteX2" fmla="*/ 0 w 53875"/>
                <a:gd name="connsiteY2" fmla="*/ 7183 h 75426"/>
                <a:gd name="connsiteX3" fmla="*/ 0 w 53875"/>
                <a:gd name="connsiteY3" fmla="*/ 1197 h 75426"/>
                <a:gd name="connsiteX4" fmla="*/ 7183 w 53875"/>
                <a:gd name="connsiteY4" fmla="*/ 1197 h 75426"/>
                <a:gd name="connsiteX5" fmla="*/ 13170 w 53875"/>
                <a:gd name="connsiteY5" fmla="*/ 7183 h 75426"/>
                <a:gd name="connsiteX6" fmla="*/ 13170 w 53875"/>
                <a:gd name="connsiteY6" fmla="*/ 10775 h 75426"/>
                <a:gd name="connsiteX7" fmla="*/ 13170 w 53875"/>
                <a:gd name="connsiteY7" fmla="*/ 10775 h 75426"/>
                <a:gd name="connsiteX8" fmla="*/ 31128 w 53875"/>
                <a:gd name="connsiteY8" fmla="*/ 0 h 75426"/>
                <a:gd name="connsiteX9" fmla="*/ 53876 w 53875"/>
                <a:gd name="connsiteY9" fmla="*/ 27537 h 75426"/>
                <a:gd name="connsiteX10" fmla="*/ 29931 w 53875"/>
                <a:gd name="connsiteY10" fmla="*/ 55073 h 75426"/>
                <a:gd name="connsiteX11" fmla="*/ 11972 w 53875"/>
                <a:gd name="connsiteY11" fmla="*/ 45495 h 75426"/>
                <a:gd name="connsiteX12" fmla="*/ 11972 w 53875"/>
                <a:gd name="connsiteY12" fmla="*/ 45495 h 75426"/>
                <a:gd name="connsiteX13" fmla="*/ 11972 w 53875"/>
                <a:gd name="connsiteY13" fmla="*/ 50284 h 75426"/>
                <a:gd name="connsiteX14" fmla="*/ 11972 w 53875"/>
                <a:gd name="connsiteY14" fmla="*/ 75426 h 75426"/>
                <a:gd name="connsiteX15" fmla="*/ 4789 w 53875"/>
                <a:gd name="connsiteY15" fmla="*/ 75426 h 75426"/>
                <a:gd name="connsiteX16" fmla="*/ 4789 w 53875"/>
                <a:gd name="connsiteY16" fmla="*/ 9578 h 75426"/>
                <a:gd name="connsiteX17" fmla="*/ 31128 w 53875"/>
                <a:gd name="connsiteY17" fmla="*/ 49087 h 75426"/>
                <a:gd name="connsiteX18" fmla="*/ 47890 w 53875"/>
                <a:gd name="connsiteY18" fmla="*/ 27537 h 75426"/>
                <a:gd name="connsiteX19" fmla="*/ 31128 w 53875"/>
                <a:gd name="connsiteY19" fmla="*/ 5986 h 75426"/>
                <a:gd name="connsiteX20" fmla="*/ 14367 w 53875"/>
                <a:gd name="connsiteY20" fmla="*/ 27537 h 75426"/>
                <a:gd name="connsiteX21" fmla="*/ 31128 w 53875"/>
                <a:gd name="connsiteY21" fmla="*/ 49087 h 7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3875" h="75426">
                  <a:moveTo>
                    <a:pt x="7183" y="9578"/>
                  </a:moveTo>
                  <a:cubicBezTo>
                    <a:pt x="7183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3" y="1197"/>
                  </a:lnTo>
                  <a:cubicBezTo>
                    <a:pt x="11972" y="1197"/>
                    <a:pt x="13170" y="3592"/>
                    <a:pt x="13170" y="7183"/>
                  </a:cubicBezTo>
                  <a:cubicBezTo>
                    <a:pt x="13170" y="9578"/>
                    <a:pt x="13170" y="10775"/>
                    <a:pt x="13170" y="10775"/>
                  </a:cubicBezTo>
                  <a:lnTo>
                    <a:pt x="13170" y="10775"/>
                  </a:lnTo>
                  <a:cubicBezTo>
                    <a:pt x="13170" y="10775"/>
                    <a:pt x="17959" y="0"/>
                    <a:pt x="31128" y="0"/>
                  </a:cubicBezTo>
                  <a:cubicBezTo>
                    <a:pt x="45495" y="0"/>
                    <a:pt x="53876" y="11972"/>
                    <a:pt x="53876" y="27537"/>
                  </a:cubicBezTo>
                  <a:cubicBezTo>
                    <a:pt x="53876" y="44298"/>
                    <a:pt x="44298" y="55073"/>
                    <a:pt x="29931" y="55073"/>
                  </a:cubicBezTo>
                  <a:cubicBezTo>
                    <a:pt x="16761" y="55073"/>
                    <a:pt x="11972" y="45495"/>
                    <a:pt x="11972" y="45495"/>
                  </a:cubicBezTo>
                  <a:lnTo>
                    <a:pt x="11972" y="45495"/>
                  </a:lnTo>
                  <a:cubicBezTo>
                    <a:pt x="11972" y="45495"/>
                    <a:pt x="11972" y="47890"/>
                    <a:pt x="11972" y="50284"/>
                  </a:cubicBezTo>
                  <a:lnTo>
                    <a:pt x="11972" y="75426"/>
                  </a:lnTo>
                  <a:lnTo>
                    <a:pt x="4789" y="75426"/>
                  </a:lnTo>
                  <a:lnTo>
                    <a:pt x="4789" y="9578"/>
                  </a:lnTo>
                  <a:close/>
                  <a:moveTo>
                    <a:pt x="31128" y="49087"/>
                  </a:moveTo>
                  <a:cubicBezTo>
                    <a:pt x="40706" y="49087"/>
                    <a:pt x="47890" y="40706"/>
                    <a:pt x="47890" y="27537"/>
                  </a:cubicBezTo>
                  <a:cubicBezTo>
                    <a:pt x="47890" y="14367"/>
                    <a:pt x="40706" y="5986"/>
                    <a:pt x="31128" y="5986"/>
                  </a:cubicBezTo>
                  <a:cubicBezTo>
                    <a:pt x="22747" y="5986"/>
                    <a:pt x="14367" y="11972"/>
                    <a:pt x="14367" y="27537"/>
                  </a:cubicBezTo>
                  <a:cubicBezTo>
                    <a:pt x="14367" y="38312"/>
                    <a:pt x="20353" y="49087"/>
                    <a:pt x="31128" y="49087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880F093-A383-2BF7-1D7F-BC3E9BEE1653}"/>
                </a:ext>
              </a:extLst>
            </p:cNvPr>
            <p:cNvSpPr/>
            <p:nvPr/>
          </p:nvSpPr>
          <p:spPr>
            <a:xfrm>
              <a:off x="11471905" y="639364"/>
              <a:ext cx="49086" cy="56270"/>
            </a:xfrm>
            <a:custGeom>
              <a:avLst/>
              <a:gdLst>
                <a:gd name="connsiteX0" fmla="*/ 26339 w 49086"/>
                <a:gd name="connsiteY0" fmla="*/ 0 h 56270"/>
                <a:gd name="connsiteX1" fmla="*/ 49087 w 49086"/>
                <a:gd name="connsiteY1" fmla="*/ 25142 h 56270"/>
                <a:gd name="connsiteX2" fmla="*/ 49087 w 49086"/>
                <a:gd name="connsiteY2" fmla="*/ 28734 h 56270"/>
                <a:gd name="connsiteX3" fmla="*/ 8381 w 49086"/>
                <a:gd name="connsiteY3" fmla="*/ 28734 h 56270"/>
                <a:gd name="connsiteX4" fmla="*/ 28734 w 49086"/>
                <a:gd name="connsiteY4" fmla="*/ 50284 h 56270"/>
                <a:gd name="connsiteX5" fmla="*/ 44298 w 49086"/>
                <a:gd name="connsiteY5" fmla="*/ 44298 h 56270"/>
                <a:gd name="connsiteX6" fmla="*/ 47890 w 49086"/>
                <a:gd name="connsiteY6" fmla="*/ 49087 h 56270"/>
                <a:gd name="connsiteX7" fmla="*/ 27536 w 49086"/>
                <a:gd name="connsiteY7" fmla="*/ 56270 h 56270"/>
                <a:gd name="connsiteX8" fmla="*/ 0 w 49086"/>
                <a:gd name="connsiteY8" fmla="*/ 28734 h 56270"/>
                <a:gd name="connsiteX9" fmla="*/ 26339 w 49086"/>
                <a:gd name="connsiteY9" fmla="*/ 0 h 56270"/>
                <a:gd name="connsiteX10" fmla="*/ 40706 w 49086"/>
                <a:gd name="connsiteY10" fmla="*/ 22748 h 56270"/>
                <a:gd name="connsiteX11" fmla="*/ 25142 w 49086"/>
                <a:gd name="connsiteY11" fmla="*/ 5986 h 56270"/>
                <a:gd name="connsiteX12" fmla="*/ 7183 w 49086"/>
                <a:gd name="connsiteY12" fmla="*/ 22748 h 56270"/>
                <a:gd name="connsiteX13" fmla="*/ 40706 w 49086"/>
                <a:gd name="connsiteY13" fmla="*/ 22748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086" h="56270">
                  <a:moveTo>
                    <a:pt x="26339" y="0"/>
                  </a:moveTo>
                  <a:cubicBezTo>
                    <a:pt x="40706" y="0"/>
                    <a:pt x="49087" y="10775"/>
                    <a:pt x="49087" y="25142"/>
                  </a:cubicBezTo>
                  <a:cubicBezTo>
                    <a:pt x="49087" y="26339"/>
                    <a:pt x="49087" y="28734"/>
                    <a:pt x="49087" y="28734"/>
                  </a:cubicBezTo>
                  <a:lnTo>
                    <a:pt x="8381" y="28734"/>
                  </a:lnTo>
                  <a:cubicBezTo>
                    <a:pt x="8381" y="41903"/>
                    <a:pt x="17959" y="50284"/>
                    <a:pt x="28734" y="50284"/>
                  </a:cubicBezTo>
                  <a:cubicBezTo>
                    <a:pt x="38312" y="50284"/>
                    <a:pt x="44298" y="44298"/>
                    <a:pt x="44298" y="44298"/>
                  </a:cubicBezTo>
                  <a:lnTo>
                    <a:pt x="47890" y="49087"/>
                  </a:lnTo>
                  <a:cubicBezTo>
                    <a:pt x="47890" y="49087"/>
                    <a:pt x="40706" y="56270"/>
                    <a:pt x="27536" y="56270"/>
                  </a:cubicBezTo>
                  <a:cubicBezTo>
                    <a:pt x="11972" y="56270"/>
                    <a:pt x="0" y="44298"/>
                    <a:pt x="0" y="28734"/>
                  </a:cubicBezTo>
                  <a:cubicBezTo>
                    <a:pt x="0" y="10775"/>
                    <a:pt x="11972" y="0"/>
                    <a:pt x="26339" y="0"/>
                  </a:cubicBezTo>
                  <a:moveTo>
                    <a:pt x="40706" y="22748"/>
                  </a:moveTo>
                  <a:cubicBezTo>
                    <a:pt x="40706" y="11972"/>
                    <a:pt x="33523" y="5986"/>
                    <a:pt x="25142" y="5986"/>
                  </a:cubicBezTo>
                  <a:cubicBezTo>
                    <a:pt x="16761" y="5986"/>
                    <a:pt x="8381" y="11972"/>
                    <a:pt x="7183" y="22748"/>
                  </a:cubicBezTo>
                  <a:lnTo>
                    <a:pt x="40706" y="2274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E387064-FB8C-DBE6-D51C-27067D0F8A12}"/>
                </a:ext>
              </a:extLst>
            </p:cNvPr>
            <p:cNvSpPr/>
            <p:nvPr/>
          </p:nvSpPr>
          <p:spPr>
            <a:xfrm>
              <a:off x="11528176" y="639364"/>
              <a:ext cx="32325" cy="55073"/>
            </a:xfrm>
            <a:custGeom>
              <a:avLst/>
              <a:gdLst>
                <a:gd name="connsiteX0" fmla="*/ 7183 w 32325"/>
                <a:gd name="connsiteY0" fmla="*/ 9578 h 55073"/>
                <a:gd name="connsiteX1" fmla="*/ 4789 w 32325"/>
                <a:gd name="connsiteY1" fmla="*/ 7183 h 55073"/>
                <a:gd name="connsiteX2" fmla="*/ 0 w 32325"/>
                <a:gd name="connsiteY2" fmla="*/ 7183 h 55073"/>
                <a:gd name="connsiteX3" fmla="*/ 0 w 32325"/>
                <a:gd name="connsiteY3" fmla="*/ 1197 h 55073"/>
                <a:gd name="connsiteX4" fmla="*/ 7183 w 32325"/>
                <a:gd name="connsiteY4" fmla="*/ 1197 h 55073"/>
                <a:gd name="connsiteX5" fmla="*/ 13170 w 32325"/>
                <a:gd name="connsiteY5" fmla="*/ 7183 h 55073"/>
                <a:gd name="connsiteX6" fmla="*/ 13170 w 32325"/>
                <a:gd name="connsiteY6" fmla="*/ 10775 h 55073"/>
                <a:gd name="connsiteX7" fmla="*/ 13170 w 32325"/>
                <a:gd name="connsiteY7" fmla="*/ 14367 h 55073"/>
                <a:gd name="connsiteX8" fmla="*/ 13170 w 32325"/>
                <a:gd name="connsiteY8" fmla="*/ 14367 h 55073"/>
                <a:gd name="connsiteX9" fmla="*/ 29931 w 32325"/>
                <a:gd name="connsiteY9" fmla="*/ 0 h 55073"/>
                <a:gd name="connsiteX10" fmla="*/ 32325 w 32325"/>
                <a:gd name="connsiteY10" fmla="*/ 0 h 55073"/>
                <a:gd name="connsiteX11" fmla="*/ 32325 w 32325"/>
                <a:gd name="connsiteY11" fmla="*/ 7183 h 55073"/>
                <a:gd name="connsiteX12" fmla="*/ 29931 w 32325"/>
                <a:gd name="connsiteY12" fmla="*/ 7183 h 55073"/>
                <a:gd name="connsiteX13" fmla="*/ 14367 w 32325"/>
                <a:gd name="connsiteY13" fmla="*/ 21550 h 55073"/>
                <a:gd name="connsiteX14" fmla="*/ 13170 w 32325"/>
                <a:gd name="connsiteY14" fmla="*/ 32325 h 55073"/>
                <a:gd name="connsiteX15" fmla="*/ 13170 w 32325"/>
                <a:gd name="connsiteY15" fmla="*/ 55073 h 55073"/>
                <a:gd name="connsiteX16" fmla="*/ 5986 w 32325"/>
                <a:gd name="connsiteY16" fmla="*/ 55073 h 55073"/>
                <a:gd name="connsiteX17" fmla="*/ 5986 w 32325"/>
                <a:gd name="connsiteY17" fmla="*/ 9578 h 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325" h="55073">
                  <a:moveTo>
                    <a:pt x="7183" y="9578"/>
                  </a:moveTo>
                  <a:cubicBezTo>
                    <a:pt x="7183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3" y="1197"/>
                  </a:lnTo>
                  <a:cubicBezTo>
                    <a:pt x="11972" y="1197"/>
                    <a:pt x="13170" y="3592"/>
                    <a:pt x="13170" y="7183"/>
                  </a:cubicBezTo>
                  <a:lnTo>
                    <a:pt x="13170" y="10775"/>
                  </a:lnTo>
                  <a:cubicBezTo>
                    <a:pt x="13170" y="13170"/>
                    <a:pt x="13170" y="14367"/>
                    <a:pt x="13170" y="14367"/>
                  </a:cubicBezTo>
                  <a:lnTo>
                    <a:pt x="13170" y="14367"/>
                  </a:lnTo>
                  <a:cubicBezTo>
                    <a:pt x="15564" y="5986"/>
                    <a:pt x="21550" y="0"/>
                    <a:pt x="29931" y="0"/>
                  </a:cubicBezTo>
                  <a:cubicBezTo>
                    <a:pt x="31128" y="0"/>
                    <a:pt x="32325" y="0"/>
                    <a:pt x="32325" y="0"/>
                  </a:cubicBezTo>
                  <a:lnTo>
                    <a:pt x="32325" y="7183"/>
                  </a:lnTo>
                  <a:cubicBezTo>
                    <a:pt x="32325" y="7183"/>
                    <a:pt x="31128" y="7183"/>
                    <a:pt x="29931" y="7183"/>
                  </a:cubicBezTo>
                  <a:cubicBezTo>
                    <a:pt x="22748" y="7183"/>
                    <a:pt x="16761" y="13170"/>
                    <a:pt x="14367" y="21550"/>
                  </a:cubicBezTo>
                  <a:cubicBezTo>
                    <a:pt x="13170" y="25142"/>
                    <a:pt x="13170" y="28734"/>
                    <a:pt x="13170" y="32325"/>
                  </a:cubicBezTo>
                  <a:lnTo>
                    <a:pt x="13170" y="55073"/>
                  </a:lnTo>
                  <a:lnTo>
                    <a:pt x="5986" y="55073"/>
                  </a:lnTo>
                  <a:lnTo>
                    <a:pt x="5986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4889F9D-4934-83C3-CC40-0149DF9F0C7E}"/>
                </a:ext>
              </a:extLst>
            </p:cNvPr>
            <p:cNvSpPr/>
            <p:nvPr/>
          </p:nvSpPr>
          <p:spPr>
            <a:xfrm>
              <a:off x="11568882" y="619011"/>
              <a:ext cx="20353" cy="74228"/>
            </a:xfrm>
            <a:custGeom>
              <a:avLst/>
              <a:gdLst>
                <a:gd name="connsiteX0" fmla="*/ 7183 w 20353"/>
                <a:gd name="connsiteY0" fmla="*/ 29931 h 74228"/>
                <a:gd name="connsiteX1" fmla="*/ 4789 w 20353"/>
                <a:gd name="connsiteY1" fmla="*/ 27537 h 74228"/>
                <a:gd name="connsiteX2" fmla="*/ 0 w 20353"/>
                <a:gd name="connsiteY2" fmla="*/ 27537 h 74228"/>
                <a:gd name="connsiteX3" fmla="*/ 0 w 20353"/>
                <a:gd name="connsiteY3" fmla="*/ 21550 h 74228"/>
                <a:gd name="connsiteX4" fmla="*/ 7183 w 20353"/>
                <a:gd name="connsiteY4" fmla="*/ 21550 h 74228"/>
                <a:gd name="connsiteX5" fmla="*/ 13170 w 20353"/>
                <a:gd name="connsiteY5" fmla="*/ 27537 h 74228"/>
                <a:gd name="connsiteX6" fmla="*/ 13170 w 20353"/>
                <a:gd name="connsiteY6" fmla="*/ 65848 h 74228"/>
                <a:gd name="connsiteX7" fmla="*/ 15564 w 20353"/>
                <a:gd name="connsiteY7" fmla="*/ 68243 h 74228"/>
                <a:gd name="connsiteX8" fmla="*/ 20353 w 20353"/>
                <a:gd name="connsiteY8" fmla="*/ 68243 h 74228"/>
                <a:gd name="connsiteX9" fmla="*/ 20353 w 20353"/>
                <a:gd name="connsiteY9" fmla="*/ 74229 h 74228"/>
                <a:gd name="connsiteX10" fmla="*/ 13170 w 20353"/>
                <a:gd name="connsiteY10" fmla="*/ 74229 h 74228"/>
                <a:gd name="connsiteX11" fmla="*/ 7183 w 20353"/>
                <a:gd name="connsiteY11" fmla="*/ 68243 h 74228"/>
                <a:gd name="connsiteX12" fmla="*/ 7183 w 20353"/>
                <a:gd name="connsiteY12" fmla="*/ 29931 h 74228"/>
                <a:gd name="connsiteX13" fmla="*/ 5986 w 20353"/>
                <a:gd name="connsiteY13" fmla="*/ 0 h 74228"/>
                <a:gd name="connsiteX14" fmla="*/ 13170 w 20353"/>
                <a:gd name="connsiteY14" fmla="*/ 0 h 74228"/>
                <a:gd name="connsiteX15" fmla="*/ 13170 w 20353"/>
                <a:gd name="connsiteY15" fmla="*/ 9578 h 74228"/>
                <a:gd name="connsiteX16" fmla="*/ 5986 w 20353"/>
                <a:gd name="connsiteY16" fmla="*/ 9578 h 74228"/>
                <a:gd name="connsiteX17" fmla="*/ 5986 w 20353"/>
                <a:gd name="connsiteY17" fmla="*/ 0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53" h="74228">
                  <a:moveTo>
                    <a:pt x="7183" y="29931"/>
                  </a:moveTo>
                  <a:cubicBezTo>
                    <a:pt x="7183" y="28734"/>
                    <a:pt x="5986" y="27537"/>
                    <a:pt x="4789" y="27537"/>
                  </a:cubicBezTo>
                  <a:lnTo>
                    <a:pt x="0" y="27537"/>
                  </a:lnTo>
                  <a:lnTo>
                    <a:pt x="0" y="21550"/>
                  </a:lnTo>
                  <a:lnTo>
                    <a:pt x="7183" y="21550"/>
                  </a:lnTo>
                  <a:cubicBezTo>
                    <a:pt x="11972" y="21550"/>
                    <a:pt x="13170" y="23945"/>
                    <a:pt x="13170" y="27537"/>
                  </a:cubicBezTo>
                  <a:lnTo>
                    <a:pt x="13170" y="65848"/>
                  </a:lnTo>
                  <a:cubicBezTo>
                    <a:pt x="13170" y="67045"/>
                    <a:pt x="14367" y="68243"/>
                    <a:pt x="15564" y="68243"/>
                  </a:cubicBezTo>
                  <a:lnTo>
                    <a:pt x="20353" y="68243"/>
                  </a:lnTo>
                  <a:lnTo>
                    <a:pt x="20353" y="74229"/>
                  </a:lnTo>
                  <a:lnTo>
                    <a:pt x="13170" y="74229"/>
                  </a:lnTo>
                  <a:cubicBezTo>
                    <a:pt x="8381" y="74229"/>
                    <a:pt x="7183" y="71834"/>
                    <a:pt x="7183" y="68243"/>
                  </a:cubicBezTo>
                  <a:lnTo>
                    <a:pt x="7183" y="29931"/>
                  </a:lnTo>
                  <a:close/>
                  <a:moveTo>
                    <a:pt x="5986" y="0"/>
                  </a:moveTo>
                  <a:lnTo>
                    <a:pt x="13170" y="0"/>
                  </a:lnTo>
                  <a:lnTo>
                    <a:pt x="13170" y="9578"/>
                  </a:lnTo>
                  <a:lnTo>
                    <a:pt x="5986" y="9578"/>
                  </a:lnTo>
                  <a:lnTo>
                    <a:pt x="5986" y="0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EF487AB-C56B-BB0B-79B9-B26935FA6D01}"/>
                </a:ext>
              </a:extLst>
            </p:cNvPr>
            <p:cNvSpPr/>
            <p:nvPr/>
          </p:nvSpPr>
          <p:spPr>
            <a:xfrm>
              <a:off x="11596418" y="626195"/>
              <a:ext cx="28733" cy="68242"/>
            </a:xfrm>
            <a:custGeom>
              <a:avLst/>
              <a:gdLst>
                <a:gd name="connsiteX0" fmla="*/ 7184 w 28733"/>
                <a:gd name="connsiteY0" fmla="*/ 20353 h 68242"/>
                <a:gd name="connsiteX1" fmla="*/ 0 w 28733"/>
                <a:gd name="connsiteY1" fmla="*/ 20353 h 68242"/>
                <a:gd name="connsiteX2" fmla="*/ 0 w 28733"/>
                <a:gd name="connsiteY2" fmla="*/ 14367 h 68242"/>
                <a:gd name="connsiteX3" fmla="*/ 7184 w 28733"/>
                <a:gd name="connsiteY3" fmla="*/ 14367 h 68242"/>
                <a:gd name="connsiteX4" fmla="*/ 7184 w 28733"/>
                <a:gd name="connsiteY4" fmla="*/ 0 h 68242"/>
                <a:gd name="connsiteX5" fmla="*/ 14367 w 28733"/>
                <a:gd name="connsiteY5" fmla="*/ 0 h 68242"/>
                <a:gd name="connsiteX6" fmla="*/ 14367 w 28733"/>
                <a:gd name="connsiteY6" fmla="*/ 14367 h 68242"/>
                <a:gd name="connsiteX7" fmla="*/ 27537 w 28733"/>
                <a:gd name="connsiteY7" fmla="*/ 14367 h 68242"/>
                <a:gd name="connsiteX8" fmla="*/ 27537 w 28733"/>
                <a:gd name="connsiteY8" fmla="*/ 20353 h 68242"/>
                <a:gd name="connsiteX9" fmla="*/ 14367 w 28733"/>
                <a:gd name="connsiteY9" fmla="*/ 20353 h 68242"/>
                <a:gd name="connsiteX10" fmla="*/ 14367 w 28733"/>
                <a:gd name="connsiteY10" fmla="*/ 47890 h 68242"/>
                <a:gd name="connsiteX11" fmla="*/ 26339 w 28733"/>
                <a:gd name="connsiteY11" fmla="*/ 62256 h 68242"/>
                <a:gd name="connsiteX12" fmla="*/ 28734 w 28733"/>
                <a:gd name="connsiteY12" fmla="*/ 62256 h 68242"/>
                <a:gd name="connsiteX13" fmla="*/ 28734 w 28733"/>
                <a:gd name="connsiteY13" fmla="*/ 68243 h 68242"/>
                <a:gd name="connsiteX14" fmla="*/ 25142 w 28733"/>
                <a:gd name="connsiteY14" fmla="*/ 68243 h 68242"/>
                <a:gd name="connsiteX15" fmla="*/ 7184 w 28733"/>
                <a:gd name="connsiteY15" fmla="*/ 47890 h 68242"/>
                <a:gd name="connsiteX16" fmla="*/ 7184 w 28733"/>
                <a:gd name="connsiteY16" fmla="*/ 20353 h 6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733" h="68242">
                  <a:moveTo>
                    <a:pt x="7184" y="20353"/>
                  </a:moveTo>
                  <a:lnTo>
                    <a:pt x="0" y="20353"/>
                  </a:lnTo>
                  <a:lnTo>
                    <a:pt x="0" y="14367"/>
                  </a:lnTo>
                  <a:lnTo>
                    <a:pt x="7184" y="14367"/>
                  </a:lnTo>
                  <a:lnTo>
                    <a:pt x="7184" y="0"/>
                  </a:lnTo>
                  <a:lnTo>
                    <a:pt x="14367" y="0"/>
                  </a:lnTo>
                  <a:lnTo>
                    <a:pt x="14367" y="14367"/>
                  </a:lnTo>
                  <a:lnTo>
                    <a:pt x="27537" y="14367"/>
                  </a:lnTo>
                  <a:lnTo>
                    <a:pt x="27537" y="20353"/>
                  </a:lnTo>
                  <a:lnTo>
                    <a:pt x="14367" y="20353"/>
                  </a:lnTo>
                  <a:lnTo>
                    <a:pt x="14367" y="47890"/>
                  </a:lnTo>
                  <a:cubicBezTo>
                    <a:pt x="14367" y="59862"/>
                    <a:pt x="22748" y="62256"/>
                    <a:pt x="26339" y="62256"/>
                  </a:cubicBezTo>
                  <a:cubicBezTo>
                    <a:pt x="27537" y="62256"/>
                    <a:pt x="28734" y="62256"/>
                    <a:pt x="28734" y="62256"/>
                  </a:cubicBezTo>
                  <a:lnTo>
                    <a:pt x="28734" y="68243"/>
                  </a:lnTo>
                  <a:cubicBezTo>
                    <a:pt x="28734" y="68243"/>
                    <a:pt x="27537" y="68243"/>
                    <a:pt x="25142" y="68243"/>
                  </a:cubicBezTo>
                  <a:cubicBezTo>
                    <a:pt x="19156" y="68243"/>
                    <a:pt x="7184" y="65848"/>
                    <a:pt x="7184" y="47890"/>
                  </a:cubicBezTo>
                  <a:lnTo>
                    <a:pt x="7184" y="20353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9D3C9F6-D5E2-B290-85A9-3F8AEBA2B65B}"/>
                </a:ext>
              </a:extLst>
            </p:cNvPr>
            <p:cNvSpPr/>
            <p:nvPr/>
          </p:nvSpPr>
          <p:spPr>
            <a:xfrm>
              <a:off x="11629941" y="641759"/>
              <a:ext cx="53875" cy="74228"/>
            </a:xfrm>
            <a:custGeom>
              <a:avLst/>
              <a:gdLst>
                <a:gd name="connsiteX0" fmla="*/ 10775 w 53875"/>
                <a:gd name="connsiteY0" fmla="*/ 68243 h 74228"/>
                <a:gd name="connsiteX1" fmla="*/ 20353 w 53875"/>
                <a:gd name="connsiteY1" fmla="*/ 59862 h 74228"/>
                <a:gd name="connsiteX2" fmla="*/ 23945 w 53875"/>
                <a:gd name="connsiteY2" fmla="*/ 52679 h 74228"/>
                <a:gd name="connsiteX3" fmla="*/ 4789 w 53875"/>
                <a:gd name="connsiteY3" fmla="*/ 8381 h 74228"/>
                <a:gd name="connsiteX4" fmla="*/ 1197 w 53875"/>
                <a:gd name="connsiteY4" fmla="*/ 5986 h 74228"/>
                <a:gd name="connsiteX5" fmla="*/ 0 w 53875"/>
                <a:gd name="connsiteY5" fmla="*/ 5986 h 74228"/>
                <a:gd name="connsiteX6" fmla="*/ 0 w 53875"/>
                <a:gd name="connsiteY6" fmla="*/ 0 h 74228"/>
                <a:gd name="connsiteX7" fmla="*/ 3592 w 53875"/>
                <a:gd name="connsiteY7" fmla="*/ 0 h 74228"/>
                <a:gd name="connsiteX8" fmla="*/ 11972 w 53875"/>
                <a:gd name="connsiteY8" fmla="*/ 5986 h 74228"/>
                <a:gd name="connsiteX9" fmla="*/ 25142 w 53875"/>
                <a:gd name="connsiteY9" fmla="*/ 39509 h 74228"/>
                <a:gd name="connsiteX10" fmla="*/ 27537 w 53875"/>
                <a:gd name="connsiteY10" fmla="*/ 45495 h 74228"/>
                <a:gd name="connsiteX11" fmla="*/ 27537 w 53875"/>
                <a:gd name="connsiteY11" fmla="*/ 45495 h 74228"/>
                <a:gd name="connsiteX12" fmla="*/ 28734 w 53875"/>
                <a:gd name="connsiteY12" fmla="*/ 39509 h 74228"/>
                <a:gd name="connsiteX13" fmla="*/ 41903 w 53875"/>
                <a:gd name="connsiteY13" fmla="*/ 5986 h 74228"/>
                <a:gd name="connsiteX14" fmla="*/ 50284 w 53875"/>
                <a:gd name="connsiteY14" fmla="*/ 0 h 74228"/>
                <a:gd name="connsiteX15" fmla="*/ 53876 w 53875"/>
                <a:gd name="connsiteY15" fmla="*/ 0 h 74228"/>
                <a:gd name="connsiteX16" fmla="*/ 53876 w 53875"/>
                <a:gd name="connsiteY16" fmla="*/ 5986 h 74228"/>
                <a:gd name="connsiteX17" fmla="*/ 53876 w 53875"/>
                <a:gd name="connsiteY17" fmla="*/ 5986 h 74228"/>
                <a:gd name="connsiteX18" fmla="*/ 50284 w 53875"/>
                <a:gd name="connsiteY18" fmla="*/ 8381 h 74228"/>
                <a:gd name="connsiteX19" fmla="*/ 27537 w 53875"/>
                <a:gd name="connsiteY19" fmla="*/ 63454 h 74228"/>
                <a:gd name="connsiteX20" fmla="*/ 11972 w 53875"/>
                <a:gd name="connsiteY20" fmla="*/ 74229 h 74228"/>
                <a:gd name="connsiteX21" fmla="*/ 0 w 53875"/>
                <a:gd name="connsiteY21" fmla="*/ 69440 h 74228"/>
                <a:gd name="connsiteX22" fmla="*/ 3592 w 53875"/>
                <a:gd name="connsiteY22" fmla="*/ 64651 h 74228"/>
                <a:gd name="connsiteX23" fmla="*/ 10775 w 53875"/>
                <a:gd name="connsiteY23" fmla="*/ 68243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3875" h="74228">
                  <a:moveTo>
                    <a:pt x="10775" y="68243"/>
                  </a:moveTo>
                  <a:cubicBezTo>
                    <a:pt x="15564" y="68243"/>
                    <a:pt x="19156" y="64651"/>
                    <a:pt x="20353" y="59862"/>
                  </a:cubicBezTo>
                  <a:lnTo>
                    <a:pt x="23945" y="52679"/>
                  </a:lnTo>
                  <a:lnTo>
                    <a:pt x="4789" y="8381"/>
                  </a:lnTo>
                  <a:cubicBezTo>
                    <a:pt x="3592" y="5986"/>
                    <a:pt x="2394" y="5986"/>
                    <a:pt x="1197" y="5986"/>
                  </a:cubicBezTo>
                  <a:lnTo>
                    <a:pt x="0" y="5986"/>
                  </a:lnTo>
                  <a:lnTo>
                    <a:pt x="0" y="0"/>
                  </a:lnTo>
                  <a:lnTo>
                    <a:pt x="3592" y="0"/>
                  </a:lnTo>
                  <a:cubicBezTo>
                    <a:pt x="8381" y="0"/>
                    <a:pt x="9578" y="1197"/>
                    <a:pt x="11972" y="5986"/>
                  </a:cubicBezTo>
                  <a:lnTo>
                    <a:pt x="25142" y="39509"/>
                  </a:lnTo>
                  <a:cubicBezTo>
                    <a:pt x="26339" y="41903"/>
                    <a:pt x="27537" y="45495"/>
                    <a:pt x="27537" y="45495"/>
                  </a:cubicBezTo>
                  <a:lnTo>
                    <a:pt x="27537" y="45495"/>
                  </a:lnTo>
                  <a:cubicBezTo>
                    <a:pt x="27537" y="45495"/>
                    <a:pt x="28734" y="41903"/>
                    <a:pt x="28734" y="39509"/>
                  </a:cubicBezTo>
                  <a:lnTo>
                    <a:pt x="41903" y="5986"/>
                  </a:lnTo>
                  <a:cubicBezTo>
                    <a:pt x="43101" y="1197"/>
                    <a:pt x="45495" y="0"/>
                    <a:pt x="50284" y="0"/>
                  </a:cubicBezTo>
                  <a:lnTo>
                    <a:pt x="53876" y="0"/>
                  </a:lnTo>
                  <a:lnTo>
                    <a:pt x="53876" y="5986"/>
                  </a:lnTo>
                  <a:lnTo>
                    <a:pt x="53876" y="5986"/>
                  </a:lnTo>
                  <a:cubicBezTo>
                    <a:pt x="51481" y="5986"/>
                    <a:pt x="51481" y="5986"/>
                    <a:pt x="50284" y="8381"/>
                  </a:cubicBezTo>
                  <a:lnTo>
                    <a:pt x="27537" y="63454"/>
                  </a:lnTo>
                  <a:cubicBezTo>
                    <a:pt x="25142" y="70637"/>
                    <a:pt x="19156" y="74229"/>
                    <a:pt x="11972" y="74229"/>
                  </a:cubicBezTo>
                  <a:cubicBezTo>
                    <a:pt x="4789" y="74229"/>
                    <a:pt x="0" y="69440"/>
                    <a:pt x="0" y="69440"/>
                  </a:cubicBezTo>
                  <a:lnTo>
                    <a:pt x="3592" y="64651"/>
                  </a:lnTo>
                  <a:cubicBezTo>
                    <a:pt x="3592" y="63454"/>
                    <a:pt x="7183" y="68243"/>
                    <a:pt x="10775" y="68243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C0E0065-E1C9-7E79-D094-72BA20524B58}"/>
                </a:ext>
              </a:extLst>
            </p:cNvPr>
            <p:cNvSpPr/>
            <p:nvPr/>
          </p:nvSpPr>
          <p:spPr>
            <a:xfrm>
              <a:off x="10411151" y="308926"/>
              <a:ext cx="221526" cy="266984"/>
            </a:xfrm>
            <a:custGeom>
              <a:avLst/>
              <a:gdLst>
                <a:gd name="connsiteX0" fmla="*/ 136485 w 221526"/>
                <a:gd name="connsiteY0" fmla="*/ 0 h 266984"/>
                <a:gd name="connsiteX1" fmla="*/ 104160 w 221526"/>
                <a:gd name="connsiteY1" fmla="*/ 0 h 266984"/>
                <a:gd name="connsiteX2" fmla="*/ 68243 w 221526"/>
                <a:gd name="connsiteY2" fmla="*/ 0 h 266984"/>
                <a:gd name="connsiteX3" fmla="*/ 26339 w 221526"/>
                <a:gd name="connsiteY3" fmla="*/ 1197 h 266984"/>
                <a:gd name="connsiteX4" fmla="*/ 45495 w 221526"/>
                <a:gd name="connsiteY4" fmla="*/ 45495 h 266984"/>
                <a:gd name="connsiteX5" fmla="*/ 128105 w 221526"/>
                <a:gd name="connsiteY5" fmla="*/ 43101 h 266984"/>
                <a:gd name="connsiteX6" fmla="*/ 168811 w 221526"/>
                <a:gd name="connsiteY6" fmla="*/ 81412 h 266984"/>
                <a:gd name="connsiteX7" fmla="*/ 168811 w 221526"/>
                <a:gd name="connsiteY7" fmla="*/ 104160 h 266984"/>
                <a:gd name="connsiteX8" fmla="*/ 141274 w 221526"/>
                <a:gd name="connsiteY8" fmla="*/ 107752 h 266984"/>
                <a:gd name="connsiteX9" fmla="*/ 70637 w 221526"/>
                <a:gd name="connsiteY9" fmla="*/ 107752 h 266984"/>
                <a:gd name="connsiteX10" fmla="*/ 0 w 221526"/>
                <a:gd name="connsiteY10" fmla="*/ 174797 h 266984"/>
                <a:gd name="connsiteX11" fmla="*/ 0 w 221526"/>
                <a:gd name="connsiteY11" fmla="*/ 201136 h 266984"/>
                <a:gd name="connsiteX12" fmla="*/ 69440 w 221526"/>
                <a:gd name="connsiteY12" fmla="*/ 266984 h 266984"/>
                <a:gd name="connsiteX13" fmla="*/ 70637 w 221526"/>
                <a:gd name="connsiteY13" fmla="*/ 266984 h 266984"/>
                <a:gd name="connsiteX14" fmla="*/ 164022 w 221526"/>
                <a:gd name="connsiteY14" fmla="*/ 235856 h 266984"/>
                <a:gd name="connsiteX15" fmla="*/ 167614 w 221526"/>
                <a:gd name="connsiteY15" fmla="*/ 229870 h 266984"/>
                <a:gd name="connsiteX16" fmla="*/ 181980 w 221526"/>
                <a:gd name="connsiteY16" fmla="*/ 263393 h 266984"/>
                <a:gd name="connsiteX17" fmla="*/ 221489 w 221526"/>
                <a:gd name="connsiteY17" fmla="*/ 263393 h 266984"/>
                <a:gd name="connsiteX18" fmla="*/ 221489 w 221526"/>
                <a:gd name="connsiteY18" fmla="*/ 79018 h 266984"/>
                <a:gd name="connsiteX19" fmla="*/ 136485 w 221526"/>
                <a:gd name="connsiteY19" fmla="*/ 0 h 266984"/>
                <a:gd name="connsiteX20" fmla="*/ 171205 w 221526"/>
                <a:gd name="connsiteY20" fmla="*/ 199939 h 266984"/>
                <a:gd name="connsiteX21" fmla="*/ 168811 w 221526"/>
                <a:gd name="connsiteY21" fmla="*/ 201136 h 266984"/>
                <a:gd name="connsiteX22" fmla="*/ 83807 w 221526"/>
                <a:gd name="connsiteY22" fmla="*/ 223884 h 266984"/>
                <a:gd name="connsiteX23" fmla="*/ 53876 w 221526"/>
                <a:gd name="connsiteY23" fmla="*/ 193953 h 266984"/>
                <a:gd name="connsiteX24" fmla="*/ 53876 w 221526"/>
                <a:gd name="connsiteY24" fmla="*/ 175994 h 266984"/>
                <a:gd name="connsiteX25" fmla="*/ 81412 w 221526"/>
                <a:gd name="connsiteY25" fmla="*/ 143669 h 266984"/>
                <a:gd name="connsiteX26" fmla="*/ 171205 w 221526"/>
                <a:gd name="connsiteY26" fmla="*/ 137683 h 266984"/>
                <a:gd name="connsiteX27" fmla="*/ 171205 w 221526"/>
                <a:gd name="connsiteY27" fmla="*/ 199939 h 26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1526" h="266984">
                  <a:moveTo>
                    <a:pt x="136485" y="0"/>
                  </a:moveTo>
                  <a:cubicBezTo>
                    <a:pt x="124513" y="0"/>
                    <a:pt x="113738" y="0"/>
                    <a:pt x="104160" y="0"/>
                  </a:cubicBezTo>
                  <a:cubicBezTo>
                    <a:pt x="90990" y="0"/>
                    <a:pt x="80215" y="0"/>
                    <a:pt x="68243" y="0"/>
                  </a:cubicBezTo>
                  <a:cubicBezTo>
                    <a:pt x="52679" y="0"/>
                    <a:pt x="39509" y="0"/>
                    <a:pt x="26339" y="1197"/>
                  </a:cubicBezTo>
                  <a:lnTo>
                    <a:pt x="45495" y="45495"/>
                  </a:lnTo>
                  <a:cubicBezTo>
                    <a:pt x="77821" y="43101"/>
                    <a:pt x="101765" y="43101"/>
                    <a:pt x="128105" y="43101"/>
                  </a:cubicBezTo>
                  <a:cubicBezTo>
                    <a:pt x="149655" y="43101"/>
                    <a:pt x="168811" y="47890"/>
                    <a:pt x="168811" y="81412"/>
                  </a:cubicBezTo>
                  <a:cubicBezTo>
                    <a:pt x="168811" y="83807"/>
                    <a:pt x="168811" y="89793"/>
                    <a:pt x="168811" y="104160"/>
                  </a:cubicBezTo>
                  <a:cubicBezTo>
                    <a:pt x="168811" y="107752"/>
                    <a:pt x="168811" y="107752"/>
                    <a:pt x="141274" y="107752"/>
                  </a:cubicBezTo>
                  <a:cubicBezTo>
                    <a:pt x="112540" y="107752"/>
                    <a:pt x="70637" y="107752"/>
                    <a:pt x="70637" y="107752"/>
                  </a:cubicBezTo>
                  <a:cubicBezTo>
                    <a:pt x="7183" y="107752"/>
                    <a:pt x="0" y="154444"/>
                    <a:pt x="0" y="174797"/>
                  </a:cubicBezTo>
                  <a:lnTo>
                    <a:pt x="0" y="201136"/>
                  </a:lnTo>
                  <a:cubicBezTo>
                    <a:pt x="0" y="239448"/>
                    <a:pt x="27536" y="265787"/>
                    <a:pt x="69440" y="266984"/>
                  </a:cubicBezTo>
                  <a:lnTo>
                    <a:pt x="70637" y="266984"/>
                  </a:lnTo>
                  <a:cubicBezTo>
                    <a:pt x="110146" y="266984"/>
                    <a:pt x="160430" y="239448"/>
                    <a:pt x="164022" y="235856"/>
                  </a:cubicBezTo>
                  <a:lnTo>
                    <a:pt x="167614" y="229870"/>
                  </a:lnTo>
                  <a:lnTo>
                    <a:pt x="181980" y="263393"/>
                  </a:lnTo>
                  <a:lnTo>
                    <a:pt x="221489" y="263393"/>
                  </a:lnTo>
                  <a:lnTo>
                    <a:pt x="221489" y="79018"/>
                  </a:lnTo>
                  <a:cubicBezTo>
                    <a:pt x="222687" y="26339"/>
                    <a:pt x="195150" y="1197"/>
                    <a:pt x="136485" y="0"/>
                  </a:cubicBezTo>
                  <a:moveTo>
                    <a:pt x="171205" y="199939"/>
                  </a:moveTo>
                  <a:lnTo>
                    <a:pt x="168811" y="201136"/>
                  </a:lnTo>
                  <a:cubicBezTo>
                    <a:pt x="166416" y="202333"/>
                    <a:pt x="116132" y="223884"/>
                    <a:pt x="83807" y="223884"/>
                  </a:cubicBezTo>
                  <a:cubicBezTo>
                    <a:pt x="70637" y="223884"/>
                    <a:pt x="53876" y="220292"/>
                    <a:pt x="53876" y="193953"/>
                  </a:cubicBezTo>
                  <a:lnTo>
                    <a:pt x="53876" y="175994"/>
                  </a:lnTo>
                  <a:cubicBezTo>
                    <a:pt x="53876" y="156838"/>
                    <a:pt x="63454" y="146063"/>
                    <a:pt x="81412" y="143669"/>
                  </a:cubicBezTo>
                  <a:lnTo>
                    <a:pt x="171205" y="137683"/>
                  </a:lnTo>
                  <a:lnTo>
                    <a:pt x="171205" y="199939"/>
                  </a:lnTo>
                  <a:close/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EA76245-71F1-604E-649C-F9D1B2CD6151}"/>
                </a:ext>
              </a:extLst>
            </p:cNvPr>
            <p:cNvSpPr/>
            <p:nvPr/>
          </p:nvSpPr>
          <p:spPr>
            <a:xfrm>
              <a:off x="11067238" y="308926"/>
              <a:ext cx="221489" cy="266984"/>
            </a:xfrm>
            <a:custGeom>
              <a:avLst/>
              <a:gdLst>
                <a:gd name="connsiteX0" fmla="*/ 135288 w 221489"/>
                <a:gd name="connsiteY0" fmla="*/ 0 h 266984"/>
                <a:gd name="connsiteX1" fmla="*/ 102963 w 221489"/>
                <a:gd name="connsiteY1" fmla="*/ 0 h 266984"/>
                <a:gd name="connsiteX2" fmla="*/ 67045 w 221489"/>
                <a:gd name="connsiteY2" fmla="*/ 0 h 266984"/>
                <a:gd name="connsiteX3" fmla="*/ 25142 w 221489"/>
                <a:gd name="connsiteY3" fmla="*/ 1197 h 266984"/>
                <a:gd name="connsiteX4" fmla="*/ 50284 w 221489"/>
                <a:gd name="connsiteY4" fmla="*/ 45495 h 266984"/>
                <a:gd name="connsiteX5" fmla="*/ 128105 w 221489"/>
                <a:gd name="connsiteY5" fmla="*/ 43101 h 266984"/>
                <a:gd name="connsiteX6" fmla="*/ 168811 w 221489"/>
                <a:gd name="connsiteY6" fmla="*/ 81412 h 266984"/>
                <a:gd name="connsiteX7" fmla="*/ 168811 w 221489"/>
                <a:gd name="connsiteY7" fmla="*/ 104160 h 266984"/>
                <a:gd name="connsiteX8" fmla="*/ 141274 w 221489"/>
                <a:gd name="connsiteY8" fmla="*/ 107752 h 266984"/>
                <a:gd name="connsiteX9" fmla="*/ 70637 w 221489"/>
                <a:gd name="connsiteY9" fmla="*/ 107752 h 266984"/>
                <a:gd name="connsiteX10" fmla="*/ 0 w 221489"/>
                <a:gd name="connsiteY10" fmla="*/ 174797 h 266984"/>
                <a:gd name="connsiteX11" fmla="*/ 0 w 221489"/>
                <a:gd name="connsiteY11" fmla="*/ 201136 h 266984"/>
                <a:gd name="connsiteX12" fmla="*/ 69440 w 221489"/>
                <a:gd name="connsiteY12" fmla="*/ 266984 h 266984"/>
                <a:gd name="connsiteX13" fmla="*/ 70637 w 221489"/>
                <a:gd name="connsiteY13" fmla="*/ 266984 h 266984"/>
                <a:gd name="connsiteX14" fmla="*/ 164022 w 221489"/>
                <a:gd name="connsiteY14" fmla="*/ 235856 h 266984"/>
                <a:gd name="connsiteX15" fmla="*/ 167614 w 221489"/>
                <a:gd name="connsiteY15" fmla="*/ 229870 h 266984"/>
                <a:gd name="connsiteX16" fmla="*/ 181980 w 221489"/>
                <a:gd name="connsiteY16" fmla="*/ 263393 h 266984"/>
                <a:gd name="connsiteX17" fmla="*/ 221489 w 221489"/>
                <a:gd name="connsiteY17" fmla="*/ 263393 h 266984"/>
                <a:gd name="connsiteX18" fmla="*/ 221489 w 221489"/>
                <a:gd name="connsiteY18" fmla="*/ 79018 h 266984"/>
                <a:gd name="connsiteX19" fmla="*/ 135288 w 221489"/>
                <a:gd name="connsiteY19" fmla="*/ 0 h 266984"/>
                <a:gd name="connsiteX20" fmla="*/ 168811 w 221489"/>
                <a:gd name="connsiteY20" fmla="*/ 199939 h 266984"/>
                <a:gd name="connsiteX21" fmla="*/ 166416 w 221489"/>
                <a:gd name="connsiteY21" fmla="*/ 201136 h 266984"/>
                <a:gd name="connsiteX22" fmla="*/ 80215 w 221489"/>
                <a:gd name="connsiteY22" fmla="*/ 223884 h 266984"/>
                <a:gd name="connsiteX23" fmla="*/ 50284 w 221489"/>
                <a:gd name="connsiteY23" fmla="*/ 193953 h 266984"/>
                <a:gd name="connsiteX24" fmla="*/ 50284 w 221489"/>
                <a:gd name="connsiteY24" fmla="*/ 175994 h 266984"/>
                <a:gd name="connsiteX25" fmla="*/ 77821 w 221489"/>
                <a:gd name="connsiteY25" fmla="*/ 143669 h 266984"/>
                <a:gd name="connsiteX26" fmla="*/ 167614 w 221489"/>
                <a:gd name="connsiteY26" fmla="*/ 137683 h 266984"/>
                <a:gd name="connsiteX27" fmla="*/ 167614 w 221489"/>
                <a:gd name="connsiteY27" fmla="*/ 199939 h 26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1489" h="266984">
                  <a:moveTo>
                    <a:pt x="135288" y="0"/>
                  </a:moveTo>
                  <a:cubicBezTo>
                    <a:pt x="123316" y="0"/>
                    <a:pt x="112541" y="0"/>
                    <a:pt x="102963" y="0"/>
                  </a:cubicBezTo>
                  <a:cubicBezTo>
                    <a:pt x="89793" y="0"/>
                    <a:pt x="79018" y="0"/>
                    <a:pt x="67045" y="0"/>
                  </a:cubicBezTo>
                  <a:cubicBezTo>
                    <a:pt x="51481" y="0"/>
                    <a:pt x="38312" y="0"/>
                    <a:pt x="25142" y="1197"/>
                  </a:cubicBezTo>
                  <a:lnTo>
                    <a:pt x="50284" y="45495"/>
                  </a:lnTo>
                  <a:cubicBezTo>
                    <a:pt x="82610" y="43101"/>
                    <a:pt x="101765" y="43101"/>
                    <a:pt x="128105" y="43101"/>
                  </a:cubicBezTo>
                  <a:cubicBezTo>
                    <a:pt x="149655" y="43101"/>
                    <a:pt x="168811" y="47890"/>
                    <a:pt x="168811" y="81412"/>
                  </a:cubicBezTo>
                  <a:cubicBezTo>
                    <a:pt x="168811" y="83807"/>
                    <a:pt x="168811" y="89793"/>
                    <a:pt x="168811" y="104160"/>
                  </a:cubicBezTo>
                  <a:cubicBezTo>
                    <a:pt x="168811" y="107752"/>
                    <a:pt x="168811" y="107752"/>
                    <a:pt x="141274" y="107752"/>
                  </a:cubicBezTo>
                  <a:cubicBezTo>
                    <a:pt x="112541" y="107752"/>
                    <a:pt x="70637" y="107752"/>
                    <a:pt x="70637" y="107752"/>
                  </a:cubicBezTo>
                  <a:cubicBezTo>
                    <a:pt x="7183" y="107752"/>
                    <a:pt x="0" y="154444"/>
                    <a:pt x="0" y="174797"/>
                  </a:cubicBezTo>
                  <a:lnTo>
                    <a:pt x="0" y="201136"/>
                  </a:lnTo>
                  <a:cubicBezTo>
                    <a:pt x="0" y="239448"/>
                    <a:pt x="27537" y="265787"/>
                    <a:pt x="69440" y="266984"/>
                  </a:cubicBezTo>
                  <a:lnTo>
                    <a:pt x="70637" y="266984"/>
                  </a:lnTo>
                  <a:cubicBezTo>
                    <a:pt x="110146" y="266984"/>
                    <a:pt x="160430" y="239448"/>
                    <a:pt x="164022" y="235856"/>
                  </a:cubicBezTo>
                  <a:lnTo>
                    <a:pt x="167614" y="229870"/>
                  </a:lnTo>
                  <a:lnTo>
                    <a:pt x="181980" y="263393"/>
                  </a:lnTo>
                  <a:lnTo>
                    <a:pt x="221489" y="263393"/>
                  </a:lnTo>
                  <a:lnTo>
                    <a:pt x="221489" y="79018"/>
                  </a:lnTo>
                  <a:cubicBezTo>
                    <a:pt x="221489" y="26339"/>
                    <a:pt x="192756" y="1197"/>
                    <a:pt x="135288" y="0"/>
                  </a:cubicBezTo>
                  <a:moveTo>
                    <a:pt x="168811" y="199939"/>
                  </a:moveTo>
                  <a:lnTo>
                    <a:pt x="166416" y="201136"/>
                  </a:lnTo>
                  <a:cubicBezTo>
                    <a:pt x="164022" y="202333"/>
                    <a:pt x="113738" y="223884"/>
                    <a:pt x="80215" y="223884"/>
                  </a:cubicBezTo>
                  <a:cubicBezTo>
                    <a:pt x="67045" y="223884"/>
                    <a:pt x="50284" y="220292"/>
                    <a:pt x="50284" y="193953"/>
                  </a:cubicBezTo>
                  <a:lnTo>
                    <a:pt x="50284" y="175994"/>
                  </a:lnTo>
                  <a:cubicBezTo>
                    <a:pt x="50284" y="156838"/>
                    <a:pt x="59862" y="146063"/>
                    <a:pt x="77821" y="143669"/>
                  </a:cubicBezTo>
                  <a:lnTo>
                    <a:pt x="167614" y="137683"/>
                  </a:lnTo>
                  <a:lnTo>
                    <a:pt x="167614" y="199939"/>
                  </a:lnTo>
                  <a:close/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6A5260E-F1C8-0012-DD33-97A61E8E2965}"/>
                </a:ext>
              </a:extLst>
            </p:cNvPr>
            <p:cNvSpPr/>
            <p:nvPr/>
          </p:nvSpPr>
          <p:spPr>
            <a:xfrm>
              <a:off x="11459933" y="298151"/>
              <a:ext cx="221525" cy="266984"/>
            </a:xfrm>
            <a:custGeom>
              <a:avLst/>
              <a:gdLst>
                <a:gd name="connsiteX0" fmla="*/ 136485 w 221525"/>
                <a:gd name="connsiteY0" fmla="*/ 0 h 266984"/>
                <a:gd name="connsiteX1" fmla="*/ 104160 w 221525"/>
                <a:gd name="connsiteY1" fmla="*/ 0 h 266984"/>
                <a:gd name="connsiteX2" fmla="*/ 68243 w 221525"/>
                <a:gd name="connsiteY2" fmla="*/ 0 h 266984"/>
                <a:gd name="connsiteX3" fmla="*/ 26339 w 221525"/>
                <a:gd name="connsiteY3" fmla="*/ 1197 h 266984"/>
                <a:gd name="connsiteX4" fmla="*/ 44298 w 221525"/>
                <a:gd name="connsiteY4" fmla="*/ 45495 h 266984"/>
                <a:gd name="connsiteX5" fmla="*/ 128105 w 221525"/>
                <a:gd name="connsiteY5" fmla="*/ 43101 h 266984"/>
                <a:gd name="connsiteX6" fmla="*/ 168811 w 221525"/>
                <a:gd name="connsiteY6" fmla="*/ 81412 h 266984"/>
                <a:gd name="connsiteX7" fmla="*/ 168811 w 221525"/>
                <a:gd name="connsiteY7" fmla="*/ 104160 h 266984"/>
                <a:gd name="connsiteX8" fmla="*/ 141274 w 221525"/>
                <a:gd name="connsiteY8" fmla="*/ 107752 h 266984"/>
                <a:gd name="connsiteX9" fmla="*/ 70637 w 221525"/>
                <a:gd name="connsiteY9" fmla="*/ 107752 h 266984"/>
                <a:gd name="connsiteX10" fmla="*/ 0 w 221525"/>
                <a:gd name="connsiteY10" fmla="*/ 174797 h 266984"/>
                <a:gd name="connsiteX11" fmla="*/ 0 w 221525"/>
                <a:gd name="connsiteY11" fmla="*/ 201136 h 266984"/>
                <a:gd name="connsiteX12" fmla="*/ 69440 w 221525"/>
                <a:gd name="connsiteY12" fmla="*/ 266984 h 266984"/>
                <a:gd name="connsiteX13" fmla="*/ 70637 w 221525"/>
                <a:gd name="connsiteY13" fmla="*/ 266984 h 266984"/>
                <a:gd name="connsiteX14" fmla="*/ 164022 w 221525"/>
                <a:gd name="connsiteY14" fmla="*/ 235856 h 266984"/>
                <a:gd name="connsiteX15" fmla="*/ 167614 w 221525"/>
                <a:gd name="connsiteY15" fmla="*/ 229870 h 266984"/>
                <a:gd name="connsiteX16" fmla="*/ 181980 w 221525"/>
                <a:gd name="connsiteY16" fmla="*/ 263393 h 266984"/>
                <a:gd name="connsiteX17" fmla="*/ 221489 w 221525"/>
                <a:gd name="connsiteY17" fmla="*/ 263393 h 266984"/>
                <a:gd name="connsiteX18" fmla="*/ 221489 w 221525"/>
                <a:gd name="connsiteY18" fmla="*/ 79018 h 266984"/>
                <a:gd name="connsiteX19" fmla="*/ 136485 w 221525"/>
                <a:gd name="connsiteY19" fmla="*/ 0 h 266984"/>
                <a:gd name="connsiteX20" fmla="*/ 171205 w 221525"/>
                <a:gd name="connsiteY20" fmla="*/ 199939 h 266984"/>
                <a:gd name="connsiteX21" fmla="*/ 168811 w 221525"/>
                <a:gd name="connsiteY21" fmla="*/ 201136 h 266984"/>
                <a:gd name="connsiteX22" fmla="*/ 83807 w 221525"/>
                <a:gd name="connsiteY22" fmla="*/ 223884 h 266984"/>
                <a:gd name="connsiteX23" fmla="*/ 53876 w 221525"/>
                <a:gd name="connsiteY23" fmla="*/ 193953 h 266984"/>
                <a:gd name="connsiteX24" fmla="*/ 53876 w 221525"/>
                <a:gd name="connsiteY24" fmla="*/ 175994 h 266984"/>
                <a:gd name="connsiteX25" fmla="*/ 81412 w 221525"/>
                <a:gd name="connsiteY25" fmla="*/ 143669 h 266984"/>
                <a:gd name="connsiteX26" fmla="*/ 171205 w 221525"/>
                <a:gd name="connsiteY26" fmla="*/ 137683 h 266984"/>
                <a:gd name="connsiteX27" fmla="*/ 171205 w 221525"/>
                <a:gd name="connsiteY27" fmla="*/ 199939 h 26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1525" h="266984">
                  <a:moveTo>
                    <a:pt x="136485" y="0"/>
                  </a:moveTo>
                  <a:cubicBezTo>
                    <a:pt x="124513" y="0"/>
                    <a:pt x="113738" y="0"/>
                    <a:pt x="104160" y="0"/>
                  </a:cubicBezTo>
                  <a:cubicBezTo>
                    <a:pt x="90990" y="0"/>
                    <a:pt x="80215" y="0"/>
                    <a:pt x="68243" y="0"/>
                  </a:cubicBezTo>
                  <a:cubicBezTo>
                    <a:pt x="52678" y="0"/>
                    <a:pt x="39509" y="0"/>
                    <a:pt x="26339" y="1197"/>
                  </a:cubicBezTo>
                  <a:lnTo>
                    <a:pt x="44298" y="45495"/>
                  </a:lnTo>
                  <a:cubicBezTo>
                    <a:pt x="76623" y="43101"/>
                    <a:pt x="101765" y="43101"/>
                    <a:pt x="128105" y="43101"/>
                  </a:cubicBezTo>
                  <a:cubicBezTo>
                    <a:pt x="149655" y="43101"/>
                    <a:pt x="168811" y="47890"/>
                    <a:pt x="168811" y="81412"/>
                  </a:cubicBezTo>
                  <a:cubicBezTo>
                    <a:pt x="168811" y="83807"/>
                    <a:pt x="168811" y="89793"/>
                    <a:pt x="168811" y="104160"/>
                  </a:cubicBezTo>
                  <a:cubicBezTo>
                    <a:pt x="168811" y="107752"/>
                    <a:pt x="168811" y="107752"/>
                    <a:pt x="141274" y="107752"/>
                  </a:cubicBezTo>
                  <a:cubicBezTo>
                    <a:pt x="112540" y="107752"/>
                    <a:pt x="70637" y="107752"/>
                    <a:pt x="70637" y="107752"/>
                  </a:cubicBezTo>
                  <a:cubicBezTo>
                    <a:pt x="7183" y="107752"/>
                    <a:pt x="0" y="154444"/>
                    <a:pt x="0" y="174797"/>
                  </a:cubicBezTo>
                  <a:lnTo>
                    <a:pt x="0" y="201136"/>
                  </a:lnTo>
                  <a:cubicBezTo>
                    <a:pt x="0" y="239448"/>
                    <a:pt x="27536" y="265787"/>
                    <a:pt x="69440" y="266984"/>
                  </a:cubicBezTo>
                  <a:lnTo>
                    <a:pt x="70637" y="266984"/>
                  </a:lnTo>
                  <a:cubicBezTo>
                    <a:pt x="110146" y="266984"/>
                    <a:pt x="160430" y="239448"/>
                    <a:pt x="164022" y="235856"/>
                  </a:cubicBezTo>
                  <a:lnTo>
                    <a:pt x="167614" y="229870"/>
                  </a:lnTo>
                  <a:lnTo>
                    <a:pt x="181980" y="263393"/>
                  </a:lnTo>
                  <a:lnTo>
                    <a:pt x="221489" y="263393"/>
                  </a:lnTo>
                  <a:lnTo>
                    <a:pt x="221489" y="79018"/>
                  </a:lnTo>
                  <a:cubicBezTo>
                    <a:pt x="222686" y="26339"/>
                    <a:pt x="193953" y="1197"/>
                    <a:pt x="136485" y="0"/>
                  </a:cubicBezTo>
                  <a:moveTo>
                    <a:pt x="171205" y="199939"/>
                  </a:moveTo>
                  <a:lnTo>
                    <a:pt x="168811" y="201136"/>
                  </a:lnTo>
                  <a:cubicBezTo>
                    <a:pt x="166416" y="202333"/>
                    <a:pt x="116132" y="223884"/>
                    <a:pt x="83807" y="223884"/>
                  </a:cubicBezTo>
                  <a:cubicBezTo>
                    <a:pt x="70637" y="223884"/>
                    <a:pt x="53876" y="220292"/>
                    <a:pt x="53876" y="193953"/>
                  </a:cubicBezTo>
                  <a:lnTo>
                    <a:pt x="53876" y="175994"/>
                  </a:lnTo>
                  <a:cubicBezTo>
                    <a:pt x="53876" y="156838"/>
                    <a:pt x="63454" y="146063"/>
                    <a:pt x="81412" y="143669"/>
                  </a:cubicBezTo>
                  <a:lnTo>
                    <a:pt x="171205" y="137683"/>
                  </a:lnTo>
                  <a:lnTo>
                    <a:pt x="171205" y="199939"/>
                  </a:lnTo>
                  <a:close/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4D9DEB8-A93B-DF70-4F36-B1D71A499ACD}"/>
                </a:ext>
              </a:extLst>
            </p:cNvPr>
            <p:cNvSpPr/>
            <p:nvPr/>
          </p:nvSpPr>
          <p:spPr>
            <a:xfrm>
              <a:off x="10127406" y="307729"/>
              <a:ext cx="240645" cy="264589"/>
            </a:xfrm>
            <a:custGeom>
              <a:avLst/>
              <a:gdLst>
                <a:gd name="connsiteX0" fmla="*/ 80215 w 240645"/>
                <a:gd name="connsiteY0" fmla="*/ 217898 h 264589"/>
                <a:gd name="connsiteX1" fmla="*/ 75426 w 240645"/>
                <a:gd name="connsiteY1" fmla="*/ 211911 h 264589"/>
                <a:gd name="connsiteX2" fmla="*/ 75426 w 240645"/>
                <a:gd name="connsiteY2" fmla="*/ 209517 h 264589"/>
                <a:gd name="connsiteX3" fmla="*/ 77821 w 240645"/>
                <a:gd name="connsiteY3" fmla="*/ 207122 h 264589"/>
                <a:gd name="connsiteX4" fmla="*/ 229870 w 240645"/>
                <a:gd name="connsiteY4" fmla="*/ 38312 h 264589"/>
                <a:gd name="connsiteX5" fmla="*/ 213109 w 240645"/>
                <a:gd name="connsiteY5" fmla="*/ 0 h 264589"/>
                <a:gd name="connsiteX6" fmla="*/ 15564 w 240645"/>
                <a:gd name="connsiteY6" fmla="*/ 0 h 264589"/>
                <a:gd name="connsiteX7" fmla="*/ 15564 w 240645"/>
                <a:gd name="connsiteY7" fmla="*/ 46692 h 264589"/>
                <a:gd name="connsiteX8" fmla="*/ 148458 w 240645"/>
                <a:gd name="connsiteY8" fmla="*/ 46692 h 264589"/>
                <a:gd name="connsiteX9" fmla="*/ 150852 w 240645"/>
                <a:gd name="connsiteY9" fmla="*/ 46692 h 264589"/>
                <a:gd name="connsiteX10" fmla="*/ 155641 w 240645"/>
                <a:gd name="connsiteY10" fmla="*/ 51481 h 264589"/>
                <a:gd name="connsiteX11" fmla="*/ 154444 w 240645"/>
                <a:gd name="connsiteY11" fmla="*/ 53876 h 264589"/>
                <a:gd name="connsiteX12" fmla="*/ 152049 w 240645"/>
                <a:gd name="connsiteY12" fmla="*/ 56270 h 264589"/>
                <a:gd name="connsiteX13" fmla="*/ 0 w 240645"/>
                <a:gd name="connsiteY13" fmla="*/ 226278 h 264589"/>
                <a:gd name="connsiteX14" fmla="*/ 16761 w 240645"/>
                <a:gd name="connsiteY14" fmla="*/ 264590 h 264589"/>
                <a:gd name="connsiteX15" fmla="*/ 240645 w 240645"/>
                <a:gd name="connsiteY15" fmla="*/ 264590 h 264589"/>
                <a:gd name="connsiteX16" fmla="*/ 240645 w 240645"/>
                <a:gd name="connsiteY16" fmla="*/ 217898 h 264589"/>
                <a:gd name="connsiteX17" fmla="*/ 81412 w 240645"/>
                <a:gd name="connsiteY17" fmla="*/ 217898 h 264589"/>
                <a:gd name="connsiteX18" fmla="*/ 80215 w 240645"/>
                <a:gd name="connsiteY18" fmla="*/ 217898 h 26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0645" h="264589">
                  <a:moveTo>
                    <a:pt x="80215" y="217898"/>
                  </a:moveTo>
                  <a:cubicBezTo>
                    <a:pt x="77821" y="217898"/>
                    <a:pt x="75426" y="215503"/>
                    <a:pt x="75426" y="211911"/>
                  </a:cubicBezTo>
                  <a:cubicBezTo>
                    <a:pt x="75426" y="210714"/>
                    <a:pt x="75426" y="210714"/>
                    <a:pt x="75426" y="209517"/>
                  </a:cubicBezTo>
                  <a:lnTo>
                    <a:pt x="77821" y="207122"/>
                  </a:lnTo>
                  <a:lnTo>
                    <a:pt x="229870" y="38312"/>
                  </a:lnTo>
                  <a:lnTo>
                    <a:pt x="213109" y="0"/>
                  </a:lnTo>
                  <a:lnTo>
                    <a:pt x="15564" y="0"/>
                  </a:lnTo>
                  <a:lnTo>
                    <a:pt x="15564" y="46692"/>
                  </a:lnTo>
                  <a:lnTo>
                    <a:pt x="148458" y="46692"/>
                  </a:lnTo>
                  <a:lnTo>
                    <a:pt x="150852" y="46692"/>
                  </a:lnTo>
                  <a:cubicBezTo>
                    <a:pt x="153247" y="47890"/>
                    <a:pt x="155641" y="49087"/>
                    <a:pt x="155641" y="51481"/>
                  </a:cubicBezTo>
                  <a:cubicBezTo>
                    <a:pt x="155641" y="52679"/>
                    <a:pt x="155641" y="53876"/>
                    <a:pt x="154444" y="53876"/>
                  </a:cubicBezTo>
                  <a:lnTo>
                    <a:pt x="152049" y="56270"/>
                  </a:lnTo>
                  <a:lnTo>
                    <a:pt x="0" y="226278"/>
                  </a:lnTo>
                  <a:lnTo>
                    <a:pt x="16761" y="264590"/>
                  </a:lnTo>
                  <a:lnTo>
                    <a:pt x="240645" y="264590"/>
                  </a:lnTo>
                  <a:lnTo>
                    <a:pt x="240645" y="217898"/>
                  </a:lnTo>
                  <a:lnTo>
                    <a:pt x="81412" y="217898"/>
                  </a:lnTo>
                  <a:lnTo>
                    <a:pt x="80215" y="217898"/>
                  </a:lnTo>
                  <a:close/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CCDFB79-7C54-09C6-CE8E-2F0C44AB418E}"/>
                </a:ext>
              </a:extLst>
            </p:cNvPr>
            <p:cNvSpPr/>
            <p:nvPr/>
          </p:nvSpPr>
          <p:spPr>
            <a:xfrm>
              <a:off x="11344998" y="300545"/>
              <a:ext cx="101765" cy="271773"/>
            </a:xfrm>
            <a:custGeom>
              <a:avLst/>
              <a:gdLst>
                <a:gd name="connsiteX0" fmla="*/ 57468 w 101765"/>
                <a:gd name="connsiteY0" fmla="*/ 19156 h 271773"/>
                <a:gd name="connsiteX1" fmla="*/ 41903 w 101765"/>
                <a:gd name="connsiteY1" fmla="*/ 13170 h 271773"/>
                <a:gd name="connsiteX2" fmla="*/ 39509 w 101765"/>
                <a:gd name="connsiteY2" fmla="*/ 9578 h 271773"/>
                <a:gd name="connsiteX3" fmla="*/ 35917 w 101765"/>
                <a:gd name="connsiteY3" fmla="*/ 4789 h 271773"/>
                <a:gd name="connsiteX4" fmla="*/ 0 w 101765"/>
                <a:gd name="connsiteY4" fmla="*/ 11972 h 271773"/>
                <a:gd name="connsiteX5" fmla="*/ 0 w 101765"/>
                <a:gd name="connsiteY5" fmla="*/ 14367 h 271773"/>
                <a:gd name="connsiteX6" fmla="*/ 0 w 101765"/>
                <a:gd name="connsiteY6" fmla="*/ 271773 h 271773"/>
                <a:gd name="connsiteX7" fmla="*/ 52679 w 101765"/>
                <a:gd name="connsiteY7" fmla="*/ 271773 h 271773"/>
                <a:gd name="connsiteX8" fmla="*/ 52679 w 101765"/>
                <a:gd name="connsiteY8" fmla="*/ 63454 h 271773"/>
                <a:gd name="connsiteX9" fmla="*/ 62257 w 101765"/>
                <a:gd name="connsiteY9" fmla="*/ 51481 h 271773"/>
                <a:gd name="connsiteX10" fmla="*/ 98174 w 101765"/>
                <a:gd name="connsiteY10" fmla="*/ 45495 h 271773"/>
                <a:gd name="connsiteX11" fmla="*/ 101765 w 101765"/>
                <a:gd name="connsiteY11" fmla="*/ 0 h 271773"/>
                <a:gd name="connsiteX12" fmla="*/ 90990 w 101765"/>
                <a:gd name="connsiteY12" fmla="*/ 2394 h 271773"/>
                <a:gd name="connsiteX13" fmla="*/ 57468 w 101765"/>
                <a:gd name="connsiteY13" fmla="*/ 19156 h 27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1765" h="271773">
                  <a:moveTo>
                    <a:pt x="57468" y="19156"/>
                  </a:moveTo>
                  <a:cubicBezTo>
                    <a:pt x="50284" y="25142"/>
                    <a:pt x="47890" y="21550"/>
                    <a:pt x="41903" y="13170"/>
                  </a:cubicBezTo>
                  <a:lnTo>
                    <a:pt x="39509" y="9578"/>
                  </a:lnTo>
                  <a:cubicBezTo>
                    <a:pt x="38312" y="7183"/>
                    <a:pt x="37114" y="5986"/>
                    <a:pt x="35917" y="4789"/>
                  </a:cubicBezTo>
                  <a:lnTo>
                    <a:pt x="0" y="11972"/>
                  </a:lnTo>
                  <a:cubicBezTo>
                    <a:pt x="0" y="13170"/>
                    <a:pt x="0" y="13170"/>
                    <a:pt x="0" y="14367"/>
                  </a:cubicBezTo>
                  <a:lnTo>
                    <a:pt x="0" y="271773"/>
                  </a:lnTo>
                  <a:lnTo>
                    <a:pt x="52679" y="271773"/>
                  </a:lnTo>
                  <a:lnTo>
                    <a:pt x="52679" y="63454"/>
                  </a:lnTo>
                  <a:cubicBezTo>
                    <a:pt x="52679" y="53876"/>
                    <a:pt x="52679" y="53876"/>
                    <a:pt x="62257" y="51481"/>
                  </a:cubicBezTo>
                  <a:cubicBezTo>
                    <a:pt x="67045" y="50284"/>
                    <a:pt x="86201" y="46692"/>
                    <a:pt x="98174" y="45495"/>
                  </a:cubicBezTo>
                  <a:lnTo>
                    <a:pt x="101765" y="0"/>
                  </a:lnTo>
                  <a:cubicBezTo>
                    <a:pt x="99371" y="0"/>
                    <a:pt x="95779" y="1197"/>
                    <a:pt x="90990" y="2394"/>
                  </a:cubicBezTo>
                  <a:cubicBezTo>
                    <a:pt x="76623" y="5986"/>
                    <a:pt x="64651" y="14367"/>
                    <a:pt x="57468" y="19156"/>
                  </a:cubicBezTo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6DBA6F2-0103-A4FF-EFD7-3A105CDE576E}"/>
                </a:ext>
              </a:extLst>
            </p:cNvPr>
            <p:cNvSpPr/>
            <p:nvPr/>
          </p:nvSpPr>
          <p:spPr>
            <a:xfrm>
              <a:off x="10690108" y="305264"/>
              <a:ext cx="325649" cy="267054"/>
            </a:xfrm>
            <a:custGeom>
              <a:avLst/>
              <a:gdLst>
                <a:gd name="connsiteX0" fmla="*/ 259801 w 325649"/>
                <a:gd name="connsiteY0" fmla="*/ 70 h 267054"/>
                <a:gd name="connsiteX1" fmla="*/ 179586 w 325649"/>
                <a:gd name="connsiteY1" fmla="*/ 22818 h 267054"/>
                <a:gd name="connsiteX2" fmla="*/ 124513 w 325649"/>
                <a:gd name="connsiteY2" fmla="*/ 70 h 267054"/>
                <a:gd name="connsiteX3" fmla="*/ 44298 w 325649"/>
                <a:gd name="connsiteY3" fmla="*/ 22818 h 267054"/>
                <a:gd name="connsiteX4" fmla="*/ 35917 w 325649"/>
                <a:gd name="connsiteY4" fmla="*/ 70 h 267054"/>
                <a:gd name="connsiteX5" fmla="*/ 35917 w 325649"/>
                <a:gd name="connsiteY5" fmla="*/ 70 h 267054"/>
                <a:gd name="connsiteX6" fmla="*/ 0 w 325649"/>
                <a:gd name="connsiteY6" fmla="*/ 7254 h 267054"/>
                <a:gd name="connsiteX7" fmla="*/ 0 w 325649"/>
                <a:gd name="connsiteY7" fmla="*/ 9648 h 267054"/>
                <a:gd name="connsiteX8" fmla="*/ 0 w 325649"/>
                <a:gd name="connsiteY8" fmla="*/ 267055 h 267054"/>
                <a:gd name="connsiteX9" fmla="*/ 52679 w 325649"/>
                <a:gd name="connsiteY9" fmla="*/ 267055 h 267054"/>
                <a:gd name="connsiteX10" fmla="*/ 52679 w 325649"/>
                <a:gd name="connsiteY10" fmla="*/ 58735 h 267054"/>
                <a:gd name="connsiteX11" fmla="*/ 52679 w 325649"/>
                <a:gd name="connsiteY11" fmla="*/ 58735 h 267054"/>
                <a:gd name="connsiteX12" fmla="*/ 134091 w 325649"/>
                <a:gd name="connsiteY12" fmla="*/ 80285 h 267054"/>
                <a:gd name="connsiteX13" fmla="*/ 134091 w 325649"/>
                <a:gd name="connsiteY13" fmla="*/ 265857 h 267054"/>
                <a:gd name="connsiteX14" fmla="*/ 134091 w 325649"/>
                <a:gd name="connsiteY14" fmla="*/ 267055 h 267054"/>
                <a:gd name="connsiteX15" fmla="*/ 189164 w 325649"/>
                <a:gd name="connsiteY15" fmla="*/ 267055 h 267054"/>
                <a:gd name="connsiteX16" fmla="*/ 189164 w 325649"/>
                <a:gd name="connsiteY16" fmla="*/ 265857 h 267054"/>
                <a:gd name="connsiteX17" fmla="*/ 189164 w 325649"/>
                <a:gd name="connsiteY17" fmla="*/ 62327 h 267054"/>
                <a:gd name="connsiteX18" fmla="*/ 189164 w 325649"/>
                <a:gd name="connsiteY18" fmla="*/ 57538 h 267054"/>
                <a:gd name="connsiteX19" fmla="*/ 270576 w 325649"/>
                <a:gd name="connsiteY19" fmla="*/ 79088 h 267054"/>
                <a:gd name="connsiteX20" fmla="*/ 270576 w 325649"/>
                <a:gd name="connsiteY20" fmla="*/ 264660 h 267054"/>
                <a:gd name="connsiteX21" fmla="*/ 270576 w 325649"/>
                <a:gd name="connsiteY21" fmla="*/ 265857 h 267054"/>
                <a:gd name="connsiteX22" fmla="*/ 325649 w 325649"/>
                <a:gd name="connsiteY22" fmla="*/ 265857 h 267054"/>
                <a:gd name="connsiteX23" fmla="*/ 325649 w 325649"/>
                <a:gd name="connsiteY23" fmla="*/ 264660 h 267054"/>
                <a:gd name="connsiteX24" fmla="*/ 325649 w 325649"/>
                <a:gd name="connsiteY24" fmla="*/ 62327 h 267054"/>
                <a:gd name="connsiteX25" fmla="*/ 259801 w 325649"/>
                <a:gd name="connsiteY25" fmla="*/ 70 h 267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25649" h="267054">
                  <a:moveTo>
                    <a:pt x="259801" y="70"/>
                  </a:moveTo>
                  <a:cubicBezTo>
                    <a:pt x="227475" y="-1127"/>
                    <a:pt x="196347" y="13240"/>
                    <a:pt x="179586" y="22818"/>
                  </a:cubicBezTo>
                  <a:cubicBezTo>
                    <a:pt x="166416" y="70"/>
                    <a:pt x="140077" y="70"/>
                    <a:pt x="124513" y="70"/>
                  </a:cubicBezTo>
                  <a:cubicBezTo>
                    <a:pt x="92187" y="70"/>
                    <a:pt x="61059" y="14437"/>
                    <a:pt x="44298" y="22818"/>
                  </a:cubicBezTo>
                  <a:lnTo>
                    <a:pt x="35917" y="70"/>
                  </a:lnTo>
                  <a:cubicBezTo>
                    <a:pt x="35917" y="70"/>
                    <a:pt x="35917" y="70"/>
                    <a:pt x="35917" y="70"/>
                  </a:cubicBezTo>
                  <a:lnTo>
                    <a:pt x="0" y="7254"/>
                  </a:lnTo>
                  <a:lnTo>
                    <a:pt x="0" y="9648"/>
                  </a:lnTo>
                  <a:lnTo>
                    <a:pt x="0" y="267055"/>
                  </a:lnTo>
                  <a:lnTo>
                    <a:pt x="52679" y="267055"/>
                  </a:lnTo>
                  <a:lnTo>
                    <a:pt x="52679" y="58735"/>
                  </a:lnTo>
                  <a:lnTo>
                    <a:pt x="52679" y="58735"/>
                  </a:lnTo>
                  <a:cubicBezTo>
                    <a:pt x="63454" y="51552"/>
                    <a:pt x="132894" y="6056"/>
                    <a:pt x="134091" y="80285"/>
                  </a:cubicBezTo>
                  <a:lnTo>
                    <a:pt x="134091" y="265857"/>
                  </a:lnTo>
                  <a:lnTo>
                    <a:pt x="134091" y="267055"/>
                  </a:lnTo>
                  <a:lnTo>
                    <a:pt x="189164" y="267055"/>
                  </a:lnTo>
                  <a:lnTo>
                    <a:pt x="189164" y="265857"/>
                  </a:lnTo>
                  <a:lnTo>
                    <a:pt x="189164" y="62327"/>
                  </a:lnTo>
                  <a:cubicBezTo>
                    <a:pt x="189164" y="61130"/>
                    <a:pt x="189164" y="59932"/>
                    <a:pt x="189164" y="57538"/>
                  </a:cubicBezTo>
                  <a:cubicBezTo>
                    <a:pt x="199939" y="50354"/>
                    <a:pt x="269379" y="6056"/>
                    <a:pt x="270576" y="79088"/>
                  </a:cubicBezTo>
                  <a:lnTo>
                    <a:pt x="270576" y="264660"/>
                  </a:lnTo>
                  <a:lnTo>
                    <a:pt x="270576" y="265857"/>
                  </a:lnTo>
                  <a:lnTo>
                    <a:pt x="325649" y="265857"/>
                  </a:lnTo>
                  <a:lnTo>
                    <a:pt x="325649" y="264660"/>
                  </a:lnTo>
                  <a:lnTo>
                    <a:pt x="325649" y="62327"/>
                  </a:lnTo>
                  <a:cubicBezTo>
                    <a:pt x="324452" y="70"/>
                    <a:pt x="281351" y="70"/>
                    <a:pt x="259801" y="70"/>
                  </a:cubicBezTo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4AA6BB0-927F-024A-3610-B651D3A51CB4}"/>
                </a:ext>
              </a:extLst>
            </p:cNvPr>
            <p:cNvSpPr/>
            <p:nvPr/>
          </p:nvSpPr>
          <p:spPr>
            <a:xfrm>
              <a:off x="11861008" y="136524"/>
              <a:ext cx="125710" cy="160430"/>
            </a:xfrm>
            <a:custGeom>
              <a:avLst/>
              <a:gdLst>
                <a:gd name="connsiteX0" fmla="*/ 113738 w 125710"/>
                <a:gd name="connsiteY0" fmla="*/ 29931 h 160430"/>
                <a:gd name="connsiteX1" fmla="*/ 3592 w 125710"/>
                <a:gd name="connsiteY1" fmla="*/ 0 h 160430"/>
                <a:gd name="connsiteX2" fmla="*/ 0 w 125710"/>
                <a:gd name="connsiteY2" fmla="*/ 0 h 160430"/>
                <a:gd name="connsiteX3" fmla="*/ 0 w 125710"/>
                <a:gd name="connsiteY3" fmla="*/ 160430 h 160430"/>
                <a:gd name="connsiteX4" fmla="*/ 125710 w 125710"/>
                <a:gd name="connsiteY4" fmla="*/ 160430 h 160430"/>
                <a:gd name="connsiteX5" fmla="*/ 125710 w 125710"/>
                <a:gd name="connsiteY5" fmla="*/ 44298 h 160430"/>
                <a:gd name="connsiteX6" fmla="*/ 113738 w 125710"/>
                <a:gd name="connsiteY6" fmla="*/ 29931 h 160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710" h="160430">
                  <a:moveTo>
                    <a:pt x="113738" y="29931"/>
                  </a:moveTo>
                  <a:lnTo>
                    <a:pt x="3592" y="0"/>
                  </a:lnTo>
                  <a:cubicBezTo>
                    <a:pt x="2394" y="0"/>
                    <a:pt x="1197" y="0"/>
                    <a:pt x="0" y="0"/>
                  </a:cubicBezTo>
                  <a:lnTo>
                    <a:pt x="0" y="160430"/>
                  </a:lnTo>
                  <a:lnTo>
                    <a:pt x="125710" y="160430"/>
                  </a:lnTo>
                  <a:lnTo>
                    <a:pt x="125710" y="44298"/>
                  </a:lnTo>
                  <a:cubicBezTo>
                    <a:pt x="124513" y="37114"/>
                    <a:pt x="120921" y="31128"/>
                    <a:pt x="113738" y="29931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1A27FC6-68E9-38E4-1270-BD2EE2E0FBC3}"/>
                </a:ext>
              </a:extLst>
            </p:cNvPr>
            <p:cNvSpPr/>
            <p:nvPr/>
          </p:nvSpPr>
          <p:spPr>
            <a:xfrm>
              <a:off x="11734101" y="296954"/>
              <a:ext cx="125710" cy="161627"/>
            </a:xfrm>
            <a:custGeom>
              <a:avLst/>
              <a:gdLst>
                <a:gd name="connsiteX0" fmla="*/ 1197 w 125710"/>
                <a:gd name="connsiteY0" fmla="*/ 9578 h 161627"/>
                <a:gd name="connsiteX1" fmla="*/ 16761 w 125710"/>
                <a:gd name="connsiteY1" fmla="*/ 64651 h 161627"/>
                <a:gd name="connsiteX2" fmla="*/ 118527 w 125710"/>
                <a:gd name="connsiteY2" fmla="*/ 159233 h 161627"/>
                <a:gd name="connsiteX3" fmla="*/ 125710 w 125710"/>
                <a:gd name="connsiteY3" fmla="*/ 161627 h 161627"/>
                <a:gd name="connsiteX4" fmla="*/ 125710 w 125710"/>
                <a:gd name="connsiteY4" fmla="*/ 0 h 161627"/>
                <a:gd name="connsiteX5" fmla="*/ 0 w 125710"/>
                <a:gd name="connsiteY5" fmla="*/ 0 h 161627"/>
                <a:gd name="connsiteX6" fmla="*/ 0 w 125710"/>
                <a:gd name="connsiteY6" fmla="*/ 9578 h 16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710" h="161627">
                  <a:moveTo>
                    <a:pt x="1197" y="9578"/>
                  </a:moveTo>
                  <a:cubicBezTo>
                    <a:pt x="1197" y="28734"/>
                    <a:pt x="5986" y="49087"/>
                    <a:pt x="16761" y="64651"/>
                  </a:cubicBezTo>
                  <a:cubicBezTo>
                    <a:pt x="33523" y="89793"/>
                    <a:pt x="64651" y="128105"/>
                    <a:pt x="118527" y="159233"/>
                  </a:cubicBezTo>
                  <a:cubicBezTo>
                    <a:pt x="120921" y="160430"/>
                    <a:pt x="123316" y="161627"/>
                    <a:pt x="125710" y="161627"/>
                  </a:cubicBezTo>
                  <a:lnTo>
                    <a:pt x="125710" y="0"/>
                  </a:lnTo>
                  <a:lnTo>
                    <a:pt x="0" y="0"/>
                  </a:lnTo>
                  <a:lnTo>
                    <a:pt x="0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1DA639-CD8E-C3FF-B92B-01D3A16B7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61533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E9D262-E09A-4937-A105-E81E0425B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FEB9D-B598-924C-1851-E77FE965A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7107-F895-4B10-8B60-DEB006E3E71F}" type="slidenum">
              <a:rPr lang="en-KE" smtClean="0"/>
              <a:t>‹#›</a:t>
            </a:fld>
            <a:endParaRPr lang="en-K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C19B41-BF41-174D-3248-5EF7B356A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155583F4-1475-8186-DE27-8CC3B4314B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575" y="0"/>
            <a:ext cx="2514425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383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18307F-90E5-D57F-524C-7A1EBC416A3B}"/>
              </a:ext>
            </a:extLst>
          </p:cNvPr>
          <p:cNvSpPr/>
          <p:nvPr userDrawn="1"/>
        </p:nvSpPr>
        <p:spPr>
          <a:xfrm>
            <a:off x="0" y="1"/>
            <a:ext cx="474542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60F63-3A3C-DE8A-6753-85D4F9A17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6257" y="1069545"/>
            <a:ext cx="6797104" cy="503170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05CDB-C168-E85A-FEF2-E00FC3D8A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7107-F895-4B10-8B60-DEB006E3E71F}" type="slidenum">
              <a:rPr lang="en-KE" smtClean="0"/>
              <a:t>‹#›</a:t>
            </a:fld>
            <a:endParaRPr lang="en-KE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C1A1BAA-33EC-57C5-093B-893966DC5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80000" y="288000"/>
            <a:ext cx="1855721" cy="5746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DFA370-3BD9-674C-68B5-BB9E10CC9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958" y="5319084"/>
            <a:ext cx="9229436" cy="64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36835990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18307F-90E5-D57F-524C-7A1EBC416A3B}"/>
              </a:ext>
            </a:extLst>
          </p:cNvPr>
          <p:cNvSpPr/>
          <p:nvPr userDrawn="1"/>
        </p:nvSpPr>
        <p:spPr>
          <a:xfrm>
            <a:off x="7445827" y="1"/>
            <a:ext cx="474542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60F63-3A3C-DE8A-6753-85D4F9A17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173" y="1069545"/>
            <a:ext cx="6797104" cy="503170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05CDB-C168-E85A-FEF2-E00FC3D8A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7107-F895-4B10-8B60-DEB006E3E71F}" type="slidenum">
              <a:rPr lang="en-KE" smtClean="0"/>
              <a:t>‹#›</a:t>
            </a:fld>
            <a:endParaRPr lang="en-K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DFA370-3BD9-674C-68B5-BB9E10CC9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650" y="5319084"/>
            <a:ext cx="9229436" cy="64800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KE"/>
          </a:p>
        </p:txBody>
      </p:sp>
      <p:grpSp>
        <p:nvGrpSpPr>
          <p:cNvPr id="5" name="Graphic 5">
            <a:extLst>
              <a:ext uri="{FF2B5EF4-FFF2-40B4-BE49-F238E27FC236}">
                <a16:creationId xmlns:a16="http://schemas.microsoft.com/office/drawing/2014/main" id="{27C887F8-3D73-7987-BC4A-4560C92D8D89}"/>
              </a:ext>
            </a:extLst>
          </p:cNvPr>
          <p:cNvGrpSpPr/>
          <p:nvPr userDrawn="1"/>
        </p:nvGrpSpPr>
        <p:grpSpPr>
          <a:xfrm>
            <a:off x="10080000" y="288000"/>
            <a:ext cx="1859312" cy="579463"/>
            <a:chOff x="10127406" y="136524"/>
            <a:chExt cx="1859312" cy="57946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801E9B6-AE71-7E23-78A6-E8510FAFC65E}"/>
                </a:ext>
              </a:extLst>
            </p:cNvPr>
            <p:cNvSpPr/>
            <p:nvPr/>
          </p:nvSpPr>
          <p:spPr>
            <a:xfrm>
              <a:off x="10691305" y="620208"/>
              <a:ext cx="53875" cy="74228"/>
            </a:xfrm>
            <a:custGeom>
              <a:avLst/>
              <a:gdLst>
                <a:gd name="connsiteX0" fmla="*/ 7183 w 53875"/>
                <a:gd name="connsiteY0" fmla="*/ 5986 h 74228"/>
                <a:gd name="connsiteX1" fmla="*/ 0 w 53875"/>
                <a:gd name="connsiteY1" fmla="*/ 5986 h 74228"/>
                <a:gd name="connsiteX2" fmla="*/ 0 w 53875"/>
                <a:gd name="connsiteY2" fmla="*/ 0 h 74228"/>
                <a:gd name="connsiteX3" fmla="*/ 31128 w 53875"/>
                <a:gd name="connsiteY3" fmla="*/ 0 h 74228"/>
                <a:gd name="connsiteX4" fmla="*/ 53876 w 53875"/>
                <a:gd name="connsiteY4" fmla="*/ 22748 h 74228"/>
                <a:gd name="connsiteX5" fmla="*/ 31128 w 53875"/>
                <a:gd name="connsiteY5" fmla="*/ 45495 h 74228"/>
                <a:gd name="connsiteX6" fmla="*/ 14367 w 53875"/>
                <a:gd name="connsiteY6" fmla="*/ 45495 h 74228"/>
                <a:gd name="connsiteX7" fmla="*/ 14367 w 53875"/>
                <a:gd name="connsiteY7" fmla="*/ 74229 h 74228"/>
                <a:gd name="connsiteX8" fmla="*/ 7183 w 53875"/>
                <a:gd name="connsiteY8" fmla="*/ 74229 h 74228"/>
                <a:gd name="connsiteX9" fmla="*/ 7183 w 53875"/>
                <a:gd name="connsiteY9" fmla="*/ 5986 h 74228"/>
                <a:gd name="connsiteX10" fmla="*/ 31128 w 53875"/>
                <a:gd name="connsiteY10" fmla="*/ 38312 h 74228"/>
                <a:gd name="connsiteX11" fmla="*/ 47890 w 53875"/>
                <a:gd name="connsiteY11" fmla="*/ 21550 h 74228"/>
                <a:gd name="connsiteX12" fmla="*/ 31128 w 53875"/>
                <a:gd name="connsiteY12" fmla="*/ 5986 h 74228"/>
                <a:gd name="connsiteX13" fmla="*/ 14367 w 53875"/>
                <a:gd name="connsiteY13" fmla="*/ 5986 h 74228"/>
                <a:gd name="connsiteX14" fmla="*/ 14367 w 53875"/>
                <a:gd name="connsiteY14" fmla="*/ 38312 h 74228"/>
                <a:gd name="connsiteX15" fmla="*/ 31128 w 53875"/>
                <a:gd name="connsiteY15" fmla="*/ 38312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3875" h="74228">
                  <a:moveTo>
                    <a:pt x="7183" y="5986"/>
                  </a:moveTo>
                  <a:lnTo>
                    <a:pt x="0" y="5986"/>
                  </a:lnTo>
                  <a:lnTo>
                    <a:pt x="0" y="0"/>
                  </a:lnTo>
                  <a:lnTo>
                    <a:pt x="31128" y="0"/>
                  </a:lnTo>
                  <a:cubicBezTo>
                    <a:pt x="44298" y="0"/>
                    <a:pt x="53876" y="8381"/>
                    <a:pt x="53876" y="22748"/>
                  </a:cubicBezTo>
                  <a:cubicBezTo>
                    <a:pt x="53876" y="37114"/>
                    <a:pt x="44298" y="45495"/>
                    <a:pt x="31128" y="45495"/>
                  </a:cubicBezTo>
                  <a:lnTo>
                    <a:pt x="14367" y="45495"/>
                  </a:lnTo>
                  <a:lnTo>
                    <a:pt x="14367" y="74229"/>
                  </a:lnTo>
                  <a:lnTo>
                    <a:pt x="7183" y="74229"/>
                  </a:lnTo>
                  <a:lnTo>
                    <a:pt x="7183" y="5986"/>
                  </a:lnTo>
                  <a:close/>
                  <a:moveTo>
                    <a:pt x="31128" y="38312"/>
                  </a:moveTo>
                  <a:cubicBezTo>
                    <a:pt x="40706" y="38312"/>
                    <a:pt x="47890" y="32325"/>
                    <a:pt x="47890" y="21550"/>
                  </a:cubicBezTo>
                  <a:cubicBezTo>
                    <a:pt x="47890" y="11972"/>
                    <a:pt x="41903" y="5986"/>
                    <a:pt x="31128" y="5986"/>
                  </a:cubicBezTo>
                  <a:lnTo>
                    <a:pt x="14367" y="5986"/>
                  </a:lnTo>
                  <a:lnTo>
                    <a:pt x="14367" y="38312"/>
                  </a:lnTo>
                  <a:lnTo>
                    <a:pt x="31128" y="38312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4D35089-9194-E22A-3358-1C8D826D018E}"/>
                </a:ext>
              </a:extLst>
            </p:cNvPr>
            <p:cNvSpPr/>
            <p:nvPr/>
          </p:nvSpPr>
          <p:spPr>
            <a:xfrm>
              <a:off x="10752289" y="639364"/>
              <a:ext cx="56345" cy="56270"/>
            </a:xfrm>
            <a:custGeom>
              <a:avLst/>
              <a:gdLst>
                <a:gd name="connsiteX0" fmla="*/ 27612 w 56345"/>
                <a:gd name="connsiteY0" fmla="*/ 0 h 56270"/>
                <a:gd name="connsiteX1" fmla="*/ 56346 w 56345"/>
                <a:gd name="connsiteY1" fmla="*/ 27537 h 56270"/>
                <a:gd name="connsiteX2" fmla="*/ 28809 w 56345"/>
                <a:gd name="connsiteY2" fmla="*/ 56270 h 56270"/>
                <a:gd name="connsiteX3" fmla="*/ 76 w 56345"/>
                <a:gd name="connsiteY3" fmla="*/ 27537 h 56270"/>
                <a:gd name="connsiteX4" fmla="*/ 27612 w 56345"/>
                <a:gd name="connsiteY4" fmla="*/ 0 h 56270"/>
                <a:gd name="connsiteX5" fmla="*/ 27612 w 56345"/>
                <a:gd name="connsiteY5" fmla="*/ 49087 h 56270"/>
                <a:gd name="connsiteX6" fmla="*/ 47965 w 56345"/>
                <a:gd name="connsiteY6" fmla="*/ 27537 h 56270"/>
                <a:gd name="connsiteX7" fmla="*/ 27612 w 56345"/>
                <a:gd name="connsiteY7" fmla="*/ 5986 h 56270"/>
                <a:gd name="connsiteX8" fmla="*/ 7259 w 56345"/>
                <a:gd name="connsiteY8" fmla="*/ 27537 h 56270"/>
                <a:gd name="connsiteX9" fmla="*/ 27612 w 56345"/>
                <a:gd name="connsiteY9" fmla="*/ 49087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345" h="56270">
                  <a:moveTo>
                    <a:pt x="27612" y="0"/>
                  </a:moveTo>
                  <a:cubicBezTo>
                    <a:pt x="43176" y="0"/>
                    <a:pt x="56346" y="11972"/>
                    <a:pt x="56346" y="27537"/>
                  </a:cubicBezTo>
                  <a:cubicBezTo>
                    <a:pt x="56346" y="43101"/>
                    <a:pt x="43176" y="56270"/>
                    <a:pt x="28809" y="56270"/>
                  </a:cubicBezTo>
                  <a:cubicBezTo>
                    <a:pt x="13245" y="56270"/>
                    <a:pt x="76" y="44298"/>
                    <a:pt x="76" y="27537"/>
                  </a:cubicBezTo>
                  <a:cubicBezTo>
                    <a:pt x="-1122" y="11972"/>
                    <a:pt x="12048" y="0"/>
                    <a:pt x="27612" y="0"/>
                  </a:cubicBezTo>
                  <a:moveTo>
                    <a:pt x="27612" y="49087"/>
                  </a:moveTo>
                  <a:cubicBezTo>
                    <a:pt x="38387" y="49087"/>
                    <a:pt x="47965" y="39509"/>
                    <a:pt x="47965" y="27537"/>
                  </a:cubicBezTo>
                  <a:cubicBezTo>
                    <a:pt x="47965" y="15564"/>
                    <a:pt x="38387" y="5986"/>
                    <a:pt x="27612" y="5986"/>
                  </a:cubicBezTo>
                  <a:cubicBezTo>
                    <a:pt x="15640" y="5986"/>
                    <a:pt x="7259" y="15564"/>
                    <a:pt x="7259" y="27537"/>
                  </a:cubicBezTo>
                  <a:cubicBezTo>
                    <a:pt x="7259" y="39509"/>
                    <a:pt x="15640" y="49087"/>
                    <a:pt x="27612" y="49087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8297EC4-D7AA-0E03-FA04-641F0F31E6FD}"/>
                </a:ext>
              </a:extLst>
            </p:cNvPr>
            <p:cNvSpPr/>
            <p:nvPr/>
          </p:nvSpPr>
          <p:spPr>
            <a:xfrm>
              <a:off x="10813424" y="640561"/>
              <a:ext cx="83806" cy="53875"/>
            </a:xfrm>
            <a:custGeom>
              <a:avLst/>
              <a:gdLst>
                <a:gd name="connsiteX0" fmla="*/ 4789 w 83806"/>
                <a:gd name="connsiteY0" fmla="*/ 8381 h 53875"/>
                <a:gd name="connsiteX1" fmla="*/ 1197 w 83806"/>
                <a:gd name="connsiteY1" fmla="*/ 5986 h 53875"/>
                <a:gd name="connsiteX2" fmla="*/ 0 w 83806"/>
                <a:gd name="connsiteY2" fmla="*/ 5986 h 53875"/>
                <a:gd name="connsiteX3" fmla="*/ 0 w 83806"/>
                <a:gd name="connsiteY3" fmla="*/ 0 h 53875"/>
                <a:gd name="connsiteX4" fmla="*/ 3592 w 83806"/>
                <a:gd name="connsiteY4" fmla="*/ 0 h 53875"/>
                <a:gd name="connsiteX5" fmla="*/ 11972 w 83806"/>
                <a:gd name="connsiteY5" fmla="*/ 5986 h 53875"/>
                <a:gd name="connsiteX6" fmla="*/ 22748 w 83806"/>
                <a:gd name="connsiteY6" fmla="*/ 39509 h 53875"/>
                <a:gd name="connsiteX7" fmla="*/ 23945 w 83806"/>
                <a:gd name="connsiteY7" fmla="*/ 45495 h 53875"/>
                <a:gd name="connsiteX8" fmla="*/ 23945 w 83806"/>
                <a:gd name="connsiteY8" fmla="*/ 45495 h 53875"/>
                <a:gd name="connsiteX9" fmla="*/ 25142 w 83806"/>
                <a:gd name="connsiteY9" fmla="*/ 39509 h 53875"/>
                <a:gd name="connsiteX10" fmla="*/ 38312 w 83806"/>
                <a:gd name="connsiteY10" fmla="*/ 0 h 53875"/>
                <a:gd name="connsiteX11" fmla="*/ 45495 w 83806"/>
                <a:gd name="connsiteY11" fmla="*/ 0 h 53875"/>
                <a:gd name="connsiteX12" fmla="*/ 58665 w 83806"/>
                <a:gd name="connsiteY12" fmla="*/ 39509 h 53875"/>
                <a:gd name="connsiteX13" fmla="*/ 59862 w 83806"/>
                <a:gd name="connsiteY13" fmla="*/ 45495 h 53875"/>
                <a:gd name="connsiteX14" fmla="*/ 59862 w 83806"/>
                <a:gd name="connsiteY14" fmla="*/ 45495 h 53875"/>
                <a:gd name="connsiteX15" fmla="*/ 61059 w 83806"/>
                <a:gd name="connsiteY15" fmla="*/ 39509 h 53875"/>
                <a:gd name="connsiteX16" fmla="*/ 71834 w 83806"/>
                <a:gd name="connsiteY16" fmla="*/ 5986 h 53875"/>
                <a:gd name="connsiteX17" fmla="*/ 80215 w 83806"/>
                <a:gd name="connsiteY17" fmla="*/ 0 h 53875"/>
                <a:gd name="connsiteX18" fmla="*/ 83807 w 83806"/>
                <a:gd name="connsiteY18" fmla="*/ 0 h 53875"/>
                <a:gd name="connsiteX19" fmla="*/ 83807 w 83806"/>
                <a:gd name="connsiteY19" fmla="*/ 5986 h 53875"/>
                <a:gd name="connsiteX20" fmla="*/ 82609 w 83806"/>
                <a:gd name="connsiteY20" fmla="*/ 5986 h 53875"/>
                <a:gd name="connsiteX21" fmla="*/ 79018 w 83806"/>
                <a:gd name="connsiteY21" fmla="*/ 8381 h 53875"/>
                <a:gd name="connsiteX22" fmla="*/ 63454 w 83806"/>
                <a:gd name="connsiteY22" fmla="*/ 52679 h 53875"/>
                <a:gd name="connsiteX23" fmla="*/ 55073 w 83806"/>
                <a:gd name="connsiteY23" fmla="*/ 52679 h 53875"/>
                <a:gd name="connsiteX24" fmla="*/ 44298 w 83806"/>
                <a:gd name="connsiteY24" fmla="*/ 15564 h 53875"/>
                <a:gd name="connsiteX25" fmla="*/ 43101 w 83806"/>
                <a:gd name="connsiteY25" fmla="*/ 9578 h 53875"/>
                <a:gd name="connsiteX26" fmla="*/ 43101 w 83806"/>
                <a:gd name="connsiteY26" fmla="*/ 9578 h 53875"/>
                <a:gd name="connsiteX27" fmla="*/ 41903 w 83806"/>
                <a:gd name="connsiteY27" fmla="*/ 15564 h 53875"/>
                <a:gd name="connsiteX28" fmla="*/ 28734 w 83806"/>
                <a:gd name="connsiteY28" fmla="*/ 53876 h 53875"/>
                <a:gd name="connsiteX29" fmla="*/ 20353 w 83806"/>
                <a:gd name="connsiteY29" fmla="*/ 53876 h 53875"/>
                <a:gd name="connsiteX30" fmla="*/ 4789 w 83806"/>
                <a:gd name="connsiteY30" fmla="*/ 8381 h 5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3806" h="53875">
                  <a:moveTo>
                    <a:pt x="4789" y="8381"/>
                  </a:moveTo>
                  <a:cubicBezTo>
                    <a:pt x="3592" y="5986"/>
                    <a:pt x="2394" y="5986"/>
                    <a:pt x="1197" y="5986"/>
                  </a:cubicBezTo>
                  <a:lnTo>
                    <a:pt x="0" y="5986"/>
                  </a:lnTo>
                  <a:lnTo>
                    <a:pt x="0" y="0"/>
                  </a:lnTo>
                  <a:lnTo>
                    <a:pt x="3592" y="0"/>
                  </a:lnTo>
                  <a:cubicBezTo>
                    <a:pt x="8381" y="0"/>
                    <a:pt x="10775" y="1197"/>
                    <a:pt x="11972" y="5986"/>
                  </a:cubicBezTo>
                  <a:lnTo>
                    <a:pt x="22748" y="39509"/>
                  </a:lnTo>
                  <a:cubicBezTo>
                    <a:pt x="23945" y="41903"/>
                    <a:pt x="23945" y="45495"/>
                    <a:pt x="23945" y="45495"/>
                  </a:cubicBezTo>
                  <a:lnTo>
                    <a:pt x="23945" y="45495"/>
                  </a:lnTo>
                  <a:cubicBezTo>
                    <a:pt x="23945" y="45495"/>
                    <a:pt x="25142" y="41903"/>
                    <a:pt x="25142" y="39509"/>
                  </a:cubicBezTo>
                  <a:lnTo>
                    <a:pt x="38312" y="0"/>
                  </a:lnTo>
                  <a:lnTo>
                    <a:pt x="45495" y="0"/>
                  </a:lnTo>
                  <a:lnTo>
                    <a:pt x="58665" y="39509"/>
                  </a:lnTo>
                  <a:cubicBezTo>
                    <a:pt x="59862" y="41903"/>
                    <a:pt x="59862" y="45495"/>
                    <a:pt x="59862" y="45495"/>
                  </a:cubicBezTo>
                  <a:lnTo>
                    <a:pt x="59862" y="45495"/>
                  </a:lnTo>
                  <a:cubicBezTo>
                    <a:pt x="59862" y="45495"/>
                    <a:pt x="61059" y="41903"/>
                    <a:pt x="61059" y="39509"/>
                  </a:cubicBezTo>
                  <a:lnTo>
                    <a:pt x="71834" y="5986"/>
                  </a:lnTo>
                  <a:cubicBezTo>
                    <a:pt x="73032" y="1197"/>
                    <a:pt x="75426" y="0"/>
                    <a:pt x="80215" y="0"/>
                  </a:cubicBezTo>
                  <a:lnTo>
                    <a:pt x="83807" y="0"/>
                  </a:lnTo>
                  <a:lnTo>
                    <a:pt x="83807" y="5986"/>
                  </a:lnTo>
                  <a:lnTo>
                    <a:pt x="82609" y="5986"/>
                  </a:lnTo>
                  <a:cubicBezTo>
                    <a:pt x="81412" y="5986"/>
                    <a:pt x="79018" y="5986"/>
                    <a:pt x="79018" y="8381"/>
                  </a:cubicBezTo>
                  <a:lnTo>
                    <a:pt x="63454" y="52679"/>
                  </a:lnTo>
                  <a:lnTo>
                    <a:pt x="55073" y="52679"/>
                  </a:lnTo>
                  <a:lnTo>
                    <a:pt x="44298" y="15564"/>
                  </a:lnTo>
                  <a:cubicBezTo>
                    <a:pt x="43101" y="13170"/>
                    <a:pt x="43101" y="9578"/>
                    <a:pt x="43101" y="9578"/>
                  </a:cubicBezTo>
                  <a:lnTo>
                    <a:pt x="43101" y="9578"/>
                  </a:lnTo>
                  <a:cubicBezTo>
                    <a:pt x="43101" y="9578"/>
                    <a:pt x="41903" y="13170"/>
                    <a:pt x="41903" y="15564"/>
                  </a:cubicBezTo>
                  <a:lnTo>
                    <a:pt x="28734" y="53876"/>
                  </a:lnTo>
                  <a:lnTo>
                    <a:pt x="20353" y="53876"/>
                  </a:lnTo>
                  <a:lnTo>
                    <a:pt x="4789" y="8381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FDD4507-1F32-45F6-1DD8-C41EECE31EEE}"/>
                </a:ext>
              </a:extLst>
            </p:cNvPr>
            <p:cNvSpPr/>
            <p:nvPr/>
          </p:nvSpPr>
          <p:spPr>
            <a:xfrm>
              <a:off x="10904414" y="639364"/>
              <a:ext cx="49086" cy="56270"/>
            </a:xfrm>
            <a:custGeom>
              <a:avLst/>
              <a:gdLst>
                <a:gd name="connsiteX0" fmla="*/ 26339 w 49086"/>
                <a:gd name="connsiteY0" fmla="*/ 0 h 56270"/>
                <a:gd name="connsiteX1" fmla="*/ 49087 w 49086"/>
                <a:gd name="connsiteY1" fmla="*/ 25142 h 56270"/>
                <a:gd name="connsiteX2" fmla="*/ 49087 w 49086"/>
                <a:gd name="connsiteY2" fmla="*/ 28734 h 56270"/>
                <a:gd name="connsiteX3" fmla="*/ 8381 w 49086"/>
                <a:gd name="connsiteY3" fmla="*/ 28734 h 56270"/>
                <a:gd name="connsiteX4" fmla="*/ 28734 w 49086"/>
                <a:gd name="connsiteY4" fmla="*/ 50284 h 56270"/>
                <a:gd name="connsiteX5" fmla="*/ 44298 w 49086"/>
                <a:gd name="connsiteY5" fmla="*/ 44298 h 56270"/>
                <a:gd name="connsiteX6" fmla="*/ 47890 w 49086"/>
                <a:gd name="connsiteY6" fmla="*/ 49087 h 56270"/>
                <a:gd name="connsiteX7" fmla="*/ 27536 w 49086"/>
                <a:gd name="connsiteY7" fmla="*/ 56270 h 56270"/>
                <a:gd name="connsiteX8" fmla="*/ 0 w 49086"/>
                <a:gd name="connsiteY8" fmla="*/ 28734 h 56270"/>
                <a:gd name="connsiteX9" fmla="*/ 26339 w 49086"/>
                <a:gd name="connsiteY9" fmla="*/ 0 h 56270"/>
                <a:gd name="connsiteX10" fmla="*/ 41903 w 49086"/>
                <a:gd name="connsiteY10" fmla="*/ 22748 h 56270"/>
                <a:gd name="connsiteX11" fmla="*/ 26339 w 49086"/>
                <a:gd name="connsiteY11" fmla="*/ 5986 h 56270"/>
                <a:gd name="connsiteX12" fmla="*/ 8381 w 49086"/>
                <a:gd name="connsiteY12" fmla="*/ 22748 h 56270"/>
                <a:gd name="connsiteX13" fmla="*/ 41903 w 49086"/>
                <a:gd name="connsiteY13" fmla="*/ 22748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086" h="56270">
                  <a:moveTo>
                    <a:pt x="26339" y="0"/>
                  </a:moveTo>
                  <a:cubicBezTo>
                    <a:pt x="40706" y="0"/>
                    <a:pt x="49087" y="10775"/>
                    <a:pt x="49087" y="25142"/>
                  </a:cubicBezTo>
                  <a:cubicBezTo>
                    <a:pt x="49087" y="26339"/>
                    <a:pt x="49087" y="28734"/>
                    <a:pt x="49087" y="28734"/>
                  </a:cubicBezTo>
                  <a:lnTo>
                    <a:pt x="8381" y="28734"/>
                  </a:lnTo>
                  <a:cubicBezTo>
                    <a:pt x="8381" y="41903"/>
                    <a:pt x="17959" y="50284"/>
                    <a:pt x="28734" y="50284"/>
                  </a:cubicBezTo>
                  <a:cubicBezTo>
                    <a:pt x="38312" y="50284"/>
                    <a:pt x="44298" y="44298"/>
                    <a:pt x="44298" y="44298"/>
                  </a:cubicBezTo>
                  <a:lnTo>
                    <a:pt x="47890" y="49087"/>
                  </a:lnTo>
                  <a:cubicBezTo>
                    <a:pt x="47890" y="49087"/>
                    <a:pt x="40706" y="56270"/>
                    <a:pt x="27536" y="56270"/>
                  </a:cubicBezTo>
                  <a:cubicBezTo>
                    <a:pt x="11972" y="56270"/>
                    <a:pt x="0" y="44298"/>
                    <a:pt x="0" y="28734"/>
                  </a:cubicBezTo>
                  <a:cubicBezTo>
                    <a:pt x="0" y="10775"/>
                    <a:pt x="11972" y="0"/>
                    <a:pt x="26339" y="0"/>
                  </a:cubicBezTo>
                  <a:moveTo>
                    <a:pt x="41903" y="22748"/>
                  </a:moveTo>
                  <a:cubicBezTo>
                    <a:pt x="41903" y="11972"/>
                    <a:pt x="34720" y="5986"/>
                    <a:pt x="26339" y="5986"/>
                  </a:cubicBezTo>
                  <a:cubicBezTo>
                    <a:pt x="17959" y="5986"/>
                    <a:pt x="9578" y="11972"/>
                    <a:pt x="8381" y="22748"/>
                  </a:cubicBezTo>
                  <a:lnTo>
                    <a:pt x="41903" y="2274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58B2158-881E-75C8-87A5-D0C85CE64F72}"/>
                </a:ext>
              </a:extLst>
            </p:cNvPr>
            <p:cNvSpPr/>
            <p:nvPr/>
          </p:nvSpPr>
          <p:spPr>
            <a:xfrm>
              <a:off x="10961881" y="639364"/>
              <a:ext cx="32325" cy="55073"/>
            </a:xfrm>
            <a:custGeom>
              <a:avLst/>
              <a:gdLst>
                <a:gd name="connsiteX0" fmla="*/ 7184 w 32325"/>
                <a:gd name="connsiteY0" fmla="*/ 9578 h 55073"/>
                <a:gd name="connsiteX1" fmla="*/ 4789 w 32325"/>
                <a:gd name="connsiteY1" fmla="*/ 7183 h 55073"/>
                <a:gd name="connsiteX2" fmla="*/ 0 w 32325"/>
                <a:gd name="connsiteY2" fmla="*/ 7183 h 55073"/>
                <a:gd name="connsiteX3" fmla="*/ 0 w 32325"/>
                <a:gd name="connsiteY3" fmla="*/ 1197 h 55073"/>
                <a:gd name="connsiteX4" fmla="*/ 7184 w 32325"/>
                <a:gd name="connsiteY4" fmla="*/ 1197 h 55073"/>
                <a:gd name="connsiteX5" fmla="*/ 13170 w 32325"/>
                <a:gd name="connsiteY5" fmla="*/ 7183 h 55073"/>
                <a:gd name="connsiteX6" fmla="*/ 13170 w 32325"/>
                <a:gd name="connsiteY6" fmla="*/ 10775 h 55073"/>
                <a:gd name="connsiteX7" fmla="*/ 13170 w 32325"/>
                <a:gd name="connsiteY7" fmla="*/ 14367 h 55073"/>
                <a:gd name="connsiteX8" fmla="*/ 13170 w 32325"/>
                <a:gd name="connsiteY8" fmla="*/ 14367 h 55073"/>
                <a:gd name="connsiteX9" fmla="*/ 29931 w 32325"/>
                <a:gd name="connsiteY9" fmla="*/ 0 h 55073"/>
                <a:gd name="connsiteX10" fmla="*/ 32326 w 32325"/>
                <a:gd name="connsiteY10" fmla="*/ 0 h 55073"/>
                <a:gd name="connsiteX11" fmla="*/ 32326 w 32325"/>
                <a:gd name="connsiteY11" fmla="*/ 7183 h 55073"/>
                <a:gd name="connsiteX12" fmla="*/ 29931 w 32325"/>
                <a:gd name="connsiteY12" fmla="*/ 7183 h 55073"/>
                <a:gd name="connsiteX13" fmla="*/ 14367 w 32325"/>
                <a:gd name="connsiteY13" fmla="*/ 21550 h 55073"/>
                <a:gd name="connsiteX14" fmla="*/ 13170 w 32325"/>
                <a:gd name="connsiteY14" fmla="*/ 32325 h 55073"/>
                <a:gd name="connsiteX15" fmla="*/ 13170 w 32325"/>
                <a:gd name="connsiteY15" fmla="*/ 55073 h 55073"/>
                <a:gd name="connsiteX16" fmla="*/ 5986 w 32325"/>
                <a:gd name="connsiteY16" fmla="*/ 55073 h 55073"/>
                <a:gd name="connsiteX17" fmla="*/ 5986 w 32325"/>
                <a:gd name="connsiteY17" fmla="*/ 9578 h 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325" h="55073">
                  <a:moveTo>
                    <a:pt x="7184" y="9578"/>
                  </a:moveTo>
                  <a:cubicBezTo>
                    <a:pt x="7184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4" y="1197"/>
                  </a:lnTo>
                  <a:cubicBezTo>
                    <a:pt x="11972" y="1197"/>
                    <a:pt x="13170" y="3592"/>
                    <a:pt x="13170" y="7183"/>
                  </a:cubicBezTo>
                  <a:lnTo>
                    <a:pt x="13170" y="10775"/>
                  </a:lnTo>
                  <a:cubicBezTo>
                    <a:pt x="13170" y="13170"/>
                    <a:pt x="13170" y="14367"/>
                    <a:pt x="13170" y="14367"/>
                  </a:cubicBezTo>
                  <a:lnTo>
                    <a:pt x="13170" y="14367"/>
                  </a:lnTo>
                  <a:cubicBezTo>
                    <a:pt x="15564" y="5986"/>
                    <a:pt x="21550" y="0"/>
                    <a:pt x="29931" y="0"/>
                  </a:cubicBezTo>
                  <a:cubicBezTo>
                    <a:pt x="31128" y="0"/>
                    <a:pt x="32326" y="0"/>
                    <a:pt x="32326" y="0"/>
                  </a:cubicBezTo>
                  <a:lnTo>
                    <a:pt x="32326" y="7183"/>
                  </a:lnTo>
                  <a:cubicBezTo>
                    <a:pt x="32326" y="7183"/>
                    <a:pt x="31128" y="7183"/>
                    <a:pt x="29931" y="7183"/>
                  </a:cubicBezTo>
                  <a:cubicBezTo>
                    <a:pt x="22748" y="7183"/>
                    <a:pt x="16761" y="13170"/>
                    <a:pt x="14367" y="21550"/>
                  </a:cubicBezTo>
                  <a:cubicBezTo>
                    <a:pt x="13170" y="25142"/>
                    <a:pt x="13170" y="28734"/>
                    <a:pt x="13170" y="32325"/>
                  </a:cubicBezTo>
                  <a:lnTo>
                    <a:pt x="13170" y="55073"/>
                  </a:lnTo>
                  <a:lnTo>
                    <a:pt x="5986" y="55073"/>
                  </a:lnTo>
                  <a:lnTo>
                    <a:pt x="5986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22F294-568B-7C90-CA52-107B151B7F46}"/>
                </a:ext>
              </a:extLst>
            </p:cNvPr>
            <p:cNvSpPr/>
            <p:nvPr/>
          </p:nvSpPr>
          <p:spPr>
            <a:xfrm>
              <a:off x="11001390" y="619011"/>
              <a:ext cx="20353" cy="74228"/>
            </a:xfrm>
            <a:custGeom>
              <a:avLst/>
              <a:gdLst>
                <a:gd name="connsiteX0" fmla="*/ 7183 w 20353"/>
                <a:gd name="connsiteY0" fmla="*/ 29931 h 74228"/>
                <a:gd name="connsiteX1" fmla="*/ 4789 w 20353"/>
                <a:gd name="connsiteY1" fmla="*/ 27537 h 74228"/>
                <a:gd name="connsiteX2" fmla="*/ 0 w 20353"/>
                <a:gd name="connsiteY2" fmla="*/ 27537 h 74228"/>
                <a:gd name="connsiteX3" fmla="*/ 0 w 20353"/>
                <a:gd name="connsiteY3" fmla="*/ 21550 h 74228"/>
                <a:gd name="connsiteX4" fmla="*/ 7183 w 20353"/>
                <a:gd name="connsiteY4" fmla="*/ 21550 h 74228"/>
                <a:gd name="connsiteX5" fmla="*/ 13170 w 20353"/>
                <a:gd name="connsiteY5" fmla="*/ 27537 h 74228"/>
                <a:gd name="connsiteX6" fmla="*/ 13170 w 20353"/>
                <a:gd name="connsiteY6" fmla="*/ 65848 h 74228"/>
                <a:gd name="connsiteX7" fmla="*/ 15564 w 20353"/>
                <a:gd name="connsiteY7" fmla="*/ 68243 h 74228"/>
                <a:gd name="connsiteX8" fmla="*/ 20353 w 20353"/>
                <a:gd name="connsiteY8" fmla="*/ 68243 h 74228"/>
                <a:gd name="connsiteX9" fmla="*/ 20353 w 20353"/>
                <a:gd name="connsiteY9" fmla="*/ 74229 h 74228"/>
                <a:gd name="connsiteX10" fmla="*/ 13170 w 20353"/>
                <a:gd name="connsiteY10" fmla="*/ 74229 h 74228"/>
                <a:gd name="connsiteX11" fmla="*/ 7183 w 20353"/>
                <a:gd name="connsiteY11" fmla="*/ 68243 h 74228"/>
                <a:gd name="connsiteX12" fmla="*/ 7183 w 20353"/>
                <a:gd name="connsiteY12" fmla="*/ 29931 h 74228"/>
                <a:gd name="connsiteX13" fmla="*/ 7183 w 20353"/>
                <a:gd name="connsiteY13" fmla="*/ 0 h 74228"/>
                <a:gd name="connsiteX14" fmla="*/ 14367 w 20353"/>
                <a:gd name="connsiteY14" fmla="*/ 0 h 74228"/>
                <a:gd name="connsiteX15" fmla="*/ 14367 w 20353"/>
                <a:gd name="connsiteY15" fmla="*/ 9578 h 74228"/>
                <a:gd name="connsiteX16" fmla="*/ 7183 w 20353"/>
                <a:gd name="connsiteY16" fmla="*/ 9578 h 74228"/>
                <a:gd name="connsiteX17" fmla="*/ 7183 w 20353"/>
                <a:gd name="connsiteY17" fmla="*/ 0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53" h="74228">
                  <a:moveTo>
                    <a:pt x="7183" y="29931"/>
                  </a:moveTo>
                  <a:cubicBezTo>
                    <a:pt x="7183" y="28734"/>
                    <a:pt x="5986" y="27537"/>
                    <a:pt x="4789" y="27537"/>
                  </a:cubicBezTo>
                  <a:lnTo>
                    <a:pt x="0" y="27537"/>
                  </a:lnTo>
                  <a:lnTo>
                    <a:pt x="0" y="21550"/>
                  </a:lnTo>
                  <a:lnTo>
                    <a:pt x="7183" y="21550"/>
                  </a:lnTo>
                  <a:cubicBezTo>
                    <a:pt x="11972" y="21550"/>
                    <a:pt x="13170" y="23945"/>
                    <a:pt x="13170" y="27537"/>
                  </a:cubicBezTo>
                  <a:lnTo>
                    <a:pt x="13170" y="65848"/>
                  </a:lnTo>
                  <a:cubicBezTo>
                    <a:pt x="13170" y="67045"/>
                    <a:pt x="14367" y="68243"/>
                    <a:pt x="15564" y="68243"/>
                  </a:cubicBezTo>
                  <a:lnTo>
                    <a:pt x="20353" y="68243"/>
                  </a:lnTo>
                  <a:lnTo>
                    <a:pt x="20353" y="74229"/>
                  </a:lnTo>
                  <a:lnTo>
                    <a:pt x="13170" y="74229"/>
                  </a:lnTo>
                  <a:cubicBezTo>
                    <a:pt x="8381" y="74229"/>
                    <a:pt x="7183" y="71834"/>
                    <a:pt x="7183" y="68243"/>
                  </a:cubicBezTo>
                  <a:lnTo>
                    <a:pt x="7183" y="29931"/>
                  </a:lnTo>
                  <a:close/>
                  <a:moveTo>
                    <a:pt x="7183" y="0"/>
                  </a:moveTo>
                  <a:lnTo>
                    <a:pt x="14367" y="0"/>
                  </a:lnTo>
                  <a:lnTo>
                    <a:pt x="14367" y="9578"/>
                  </a:lnTo>
                  <a:lnTo>
                    <a:pt x="7183" y="9578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F2646C-4E94-D7C4-902F-2C44C3665620}"/>
                </a:ext>
              </a:extLst>
            </p:cNvPr>
            <p:cNvSpPr/>
            <p:nvPr/>
          </p:nvSpPr>
          <p:spPr>
            <a:xfrm>
              <a:off x="11028927" y="639364"/>
              <a:ext cx="59861" cy="55073"/>
            </a:xfrm>
            <a:custGeom>
              <a:avLst/>
              <a:gdLst>
                <a:gd name="connsiteX0" fmla="*/ 7183 w 59861"/>
                <a:gd name="connsiteY0" fmla="*/ 9578 h 55073"/>
                <a:gd name="connsiteX1" fmla="*/ 4789 w 59861"/>
                <a:gd name="connsiteY1" fmla="*/ 7183 h 55073"/>
                <a:gd name="connsiteX2" fmla="*/ 0 w 59861"/>
                <a:gd name="connsiteY2" fmla="*/ 7183 h 55073"/>
                <a:gd name="connsiteX3" fmla="*/ 0 w 59861"/>
                <a:gd name="connsiteY3" fmla="*/ 1197 h 55073"/>
                <a:gd name="connsiteX4" fmla="*/ 7183 w 59861"/>
                <a:gd name="connsiteY4" fmla="*/ 1197 h 55073"/>
                <a:gd name="connsiteX5" fmla="*/ 13170 w 59861"/>
                <a:gd name="connsiteY5" fmla="*/ 7183 h 55073"/>
                <a:gd name="connsiteX6" fmla="*/ 13170 w 59861"/>
                <a:gd name="connsiteY6" fmla="*/ 9578 h 55073"/>
                <a:gd name="connsiteX7" fmla="*/ 13170 w 59861"/>
                <a:gd name="connsiteY7" fmla="*/ 13170 h 55073"/>
                <a:gd name="connsiteX8" fmla="*/ 13170 w 59861"/>
                <a:gd name="connsiteY8" fmla="*/ 13170 h 55073"/>
                <a:gd name="connsiteX9" fmla="*/ 34720 w 59861"/>
                <a:gd name="connsiteY9" fmla="*/ 0 h 55073"/>
                <a:gd name="connsiteX10" fmla="*/ 52678 w 59861"/>
                <a:gd name="connsiteY10" fmla="*/ 20353 h 55073"/>
                <a:gd name="connsiteX11" fmla="*/ 52678 w 59861"/>
                <a:gd name="connsiteY11" fmla="*/ 45495 h 55073"/>
                <a:gd name="connsiteX12" fmla="*/ 55073 w 59861"/>
                <a:gd name="connsiteY12" fmla="*/ 47890 h 55073"/>
                <a:gd name="connsiteX13" fmla="*/ 59862 w 59861"/>
                <a:gd name="connsiteY13" fmla="*/ 47890 h 55073"/>
                <a:gd name="connsiteX14" fmla="*/ 59862 w 59861"/>
                <a:gd name="connsiteY14" fmla="*/ 53876 h 55073"/>
                <a:gd name="connsiteX15" fmla="*/ 52678 w 59861"/>
                <a:gd name="connsiteY15" fmla="*/ 53876 h 55073"/>
                <a:gd name="connsiteX16" fmla="*/ 46692 w 59861"/>
                <a:gd name="connsiteY16" fmla="*/ 47890 h 55073"/>
                <a:gd name="connsiteX17" fmla="*/ 46692 w 59861"/>
                <a:gd name="connsiteY17" fmla="*/ 22748 h 55073"/>
                <a:gd name="connsiteX18" fmla="*/ 34720 w 59861"/>
                <a:gd name="connsiteY18" fmla="*/ 7183 h 55073"/>
                <a:gd name="connsiteX19" fmla="*/ 15564 w 59861"/>
                <a:gd name="connsiteY19" fmla="*/ 22748 h 55073"/>
                <a:gd name="connsiteX20" fmla="*/ 14367 w 59861"/>
                <a:gd name="connsiteY20" fmla="*/ 29931 h 55073"/>
                <a:gd name="connsiteX21" fmla="*/ 14367 w 59861"/>
                <a:gd name="connsiteY21" fmla="*/ 55073 h 55073"/>
                <a:gd name="connsiteX22" fmla="*/ 7183 w 59861"/>
                <a:gd name="connsiteY22" fmla="*/ 55073 h 55073"/>
                <a:gd name="connsiteX23" fmla="*/ 7183 w 59861"/>
                <a:gd name="connsiteY23" fmla="*/ 9578 h 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9861" h="55073">
                  <a:moveTo>
                    <a:pt x="7183" y="9578"/>
                  </a:moveTo>
                  <a:cubicBezTo>
                    <a:pt x="7183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3" y="1197"/>
                  </a:lnTo>
                  <a:cubicBezTo>
                    <a:pt x="11972" y="1197"/>
                    <a:pt x="13170" y="3592"/>
                    <a:pt x="13170" y="7183"/>
                  </a:cubicBezTo>
                  <a:lnTo>
                    <a:pt x="13170" y="9578"/>
                  </a:lnTo>
                  <a:cubicBezTo>
                    <a:pt x="13170" y="11972"/>
                    <a:pt x="13170" y="13170"/>
                    <a:pt x="13170" y="13170"/>
                  </a:cubicBezTo>
                  <a:lnTo>
                    <a:pt x="13170" y="13170"/>
                  </a:lnTo>
                  <a:cubicBezTo>
                    <a:pt x="15564" y="8381"/>
                    <a:pt x="21550" y="0"/>
                    <a:pt x="34720" y="0"/>
                  </a:cubicBezTo>
                  <a:cubicBezTo>
                    <a:pt x="47890" y="0"/>
                    <a:pt x="52678" y="7183"/>
                    <a:pt x="52678" y="20353"/>
                  </a:cubicBezTo>
                  <a:lnTo>
                    <a:pt x="52678" y="45495"/>
                  </a:lnTo>
                  <a:cubicBezTo>
                    <a:pt x="52678" y="46692"/>
                    <a:pt x="53876" y="47890"/>
                    <a:pt x="55073" y="47890"/>
                  </a:cubicBezTo>
                  <a:lnTo>
                    <a:pt x="59862" y="47890"/>
                  </a:lnTo>
                  <a:lnTo>
                    <a:pt x="59862" y="53876"/>
                  </a:lnTo>
                  <a:lnTo>
                    <a:pt x="52678" y="53876"/>
                  </a:lnTo>
                  <a:cubicBezTo>
                    <a:pt x="47890" y="53876"/>
                    <a:pt x="46692" y="51481"/>
                    <a:pt x="46692" y="47890"/>
                  </a:cubicBezTo>
                  <a:lnTo>
                    <a:pt x="46692" y="22748"/>
                  </a:lnTo>
                  <a:cubicBezTo>
                    <a:pt x="46692" y="14367"/>
                    <a:pt x="45495" y="7183"/>
                    <a:pt x="34720" y="7183"/>
                  </a:cubicBezTo>
                  <a:cubicBezTo>
                    <a:pt x="25142" y="7183"/>
                    <a:pt x="17959" y="13170"/>
                    <a:pt x="15564" y="22748"/>
                  </a:cubicBezTo>
                  <a:cubicBezTo>
                    <a:pt x="14367" y="25142"/>
                    <a:pt x="14367" y="27537"/>
                    <a:pt x="14367" y="29931"/>
                  </a:cubicBezTo>
                  <a:lnTo>
                    <a:pt x="14367" y="55073"/>
                  </a:lnTo>
                  <a:lnTo>
                    <a:pt x="7183" y="55073"/>
                  </a:lnTo>
                  <a:lnTo>
                    <a:pt x="7183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3588B75-5A3C-22E8-F62B-17C1219A7EC8}"/>
                </a:ext>
              </a:extLst>
            </p:cNvPr>
            <p:cNvSpPr/>
            <p:nvPr/>
          </p:nvSpPr>
          <p:spPr>
            <a:xfrm>
              <a:off x="11097069" y="639364"/>
              <a:ext cx="53976" cy="76623"/>
            </a:xfrm>
            <a:custGeom>
              <a:avLst/>
              <a:gdLst>
                <a:gd name="connsiteX0" fmla="*/ 22848 w 53976"/>
                <a:gd name="connsiteY0" fmla="*/ 0 h 76623"/>
                <a:gd name="connsiteX1" fmla="*/ 40807 w 53976"/>
                <a:gd name="connsiteY1" fmla="*/ 9578 h 76623"/>
                <a:gd name="connsiteX2" fmla="*/ 40807 w 53976"/>
                <a:gd name="connsiteY2" fmla="*/ 9578 h 76623"/>
                <a:gd name="connsiteX3" fmla="*/ 40807 w 53976"/>
                <a:gd name="connsiteY3" fmla="*/ 7183 h 76623"/>
                <a:gd name="connsiteX4" fmla="*/ 46793 w 53976"/>
                <a:gd name="connsiteY4" fmla="*/ 1197 h 76623"/>
                <a:gd name="connsiteX5" fmla="*/ 53977 w 53976"/>
                <a:gd name="connsiteY5" fmla="*/ 1197 h 76623"/>
                <a:gd name="connsiteX6" fmla="*/ 53977 w 53976"/>
                <a:gd name="connsiteY6" fmla="*/ 7183 h 76623"/>
                <a:gd name="connsiteX7" fmla="*/ 49188 w 53976"/>
                <a:gd name="connsiteY7" fmla="*/ 7183 h 76623"/>
                <a:gd name="connsiteX8" fmla="*/ 46793 w 53976"/>
                <a:gd name="connsiteY8" fmla="*/ 9578 h 76623"/>
                <a:gd name="connsiteX9" fmla="*/ 46793 w 53976"/>
                <a:gd name="connsiteY9" fmla="*/ 52679 h 76623"/>
                <a:gd name="connsiteX10" fmla="*/ 21651 w 53976"/>
                <a:gd name="connsiteY10" fmla="*/ 76623 h 76623"/>
                <a:gd name="connsiteX11" fmla="*/ 4890 w 53976"/>
                <a:gd name="connsiteY11" fmla="*/ 71834 h 76623"/>
                <a:gd name="connsiteX12" fmla="*/ 7284 w 53976"/>
                <a:gd name="connsiteY12" fmla="*/ 65848 h 76623"/>
                <a:gd name="connsiteX13" fmla="*/ 21651 w 53976"/>
                <a:gd name="connsiteY13" fmla="*/ 69440 h 76623"/>
                <a:gd name="connsiteX14" fmla="*/ 40807 w 53976"/>
                <a:gd name="connsiteY14" fmla="*/ 52679 h 76623"/>
                <a:gd name="connsiteX15" fmla="*/ 40807 w 53976"/>
                <a:gd name="connsiteY15" fmla="*/ 47890 h 76623"/>
                <a:gd name="connsiteX16" fmla="*/ 40807 w 53976"/>
                <a:gd name="connsiteY16" fmla="*/ 44298 h 76623"/>
                <a:gd name="connsiteX17" fmla="*/ 40807 w 53976"/>
                <a:gd name="connsiteY17" fmla="*/ 44298 h 76623"/>
                <a:gd name="connsiteX18" fmla="*/ 24046 w 53976"/>
                <a:gd name="connsiteY18" fmla="*/ 53876 h 76623"/>
                <a:gd name="connsiteX19" fmla="*/ 101 w 53976"/>
                <a:gd name="connsiteY19" fmla="*/ 26339 h 76623"/>
                <a:gd name="connsiteX20" fmla="*/ 22848 w 53976"/>
                <a:gd name="connsiteY20" fmla="*/ 0 h 76623"/>
                <a:gd name="connsiteX21" fmla="*/ 39610 w 53976"/>
                <a:gd name="connsiteY21" fmla="*/ 26339 h 76623"/>
                <a:gd name="connsiteX22" fmla="*/ 22848 w 53976"/>
                <a:gd name="connsiteY22" fmla="*/ 5986 h 76623"/>
                <a:gd name="connsiteX23" fmla="*/ 6087 w 53976"/>
                <a:gd name="connsiteY23" fmla="*/ 26339 h 76623"/>
                <a:gd name="connsiteX24" fmla="*/ 24046 w 53976"/>
                <a:gd name="connsiteY24" fmla="*/ 47890 h 76623"/>
                <a:gd name="connsiteX25" fmla="*/ 39610 w 53976"/>
                <a:gd name="connsiteY25" fmla="*/ 26339 h 76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3976" h="76623">
                  <a:moveTo>
                    <a:pt x="22848" y="0"/>
                  </a:moveTo>
                  <a:cubicBezTo>
                    <a:pt x="37215" y="0"/>
                    <a:pt x="40807" y="9578"/>
                    <a:pt x="40807" y="9578"/>
                  </a:cubicBezTo>
                  <a:lnTo>
                    <a:pt x="40807" y="9578"/>
                  </a:lnTo>
                  <a:lnTo>
                    <a:pt x="40807" y="7183"/>
                  </a:lnTo>
                  <a:cubicBezTo>
                    <a:pt x="40807" y="3592"/>
                    <a:pt x="42004" y="1197"/>
                    <a:pt x="46793" y="1197"/>
                  </a:cubicBezTo>
                  <a:lnTo>
                    <a:pt x="53977" y="1197"/>
                  </a:lnTo>
                  <a:lnTo>
                    <a:pt x="53977" y="7183"/>
                  </a:lnTo>
                  <a:lnTo>
                    <a:pt x="49188" y="7183"/>
                  </a:lnTo>
                  <a:cubicBezTo>
                    <a:pt x="47990" y="7183"/>
                    <a:pt x="46793" y="8381"/>
                    <a:pt x="46793" y="9578"/>
                  </a:cubicBezTo>
                  <a:lnTo>
                    <a:pt x="46793" y="52679"/>
                  </a:lnTo>
                  <a:cubicBezTo>
                    <a:pt x="46793" y="69440"/>
                    <a:pt x="34821" y="76623"/>
                    <a:pt x="21651" y="76623"/>
                  </a:cubicBezTo>
                  <a:cubicBezTo>
                    <a:pt x="15665" y="76623"/>
                    <a:pt x="9679" y="75426"/>
                    <a:pt x="4890" y="71834"/>
                  </a:cubicBezTo>
                  <a:lnTo>
                    <a:pt x="7284" y="65848"/>
                  </a:lnTo>
                  <a:cubicBezTo>
                    <a:pt x="7284" y="65848"/>
                    <a:pt x="13270" y="69440"/>
                    <a:pt x="21651" y="69440"/>
                  </a:cubicBezTo>
                  <a:cubicBezTo>
                    <a:pt x="32426" y="69440"/>
                    <a:pt x="40807" y="64651"/>
                    <a:pt x="40807" y="52679"/>
                  </a:cubicBezTo>
                  <a:lnTo>
                    <a:pt x="40807" y="47890"/>
                  </a:lnTo>
                  <a:cubicBezTo>
                    <a:pt x="40807" y="45495"/>
                    <a:pt x="40807" y="44298"/>
                    <a:pt x="40807" y="44298"/>
                  </a:cubicBezTo>
                  <a:lnTo>
                    <a:pt x="40807" y="44298"/>
                  </a:lnTo>
                  <a:cubicBezTo>
                    <a:pt x="37215" y="50284"/>
                    <a:pt x="32426" y="53876"/>
                    <a:pt x="24046" y="53876"/>
                  </a:cubicBezTo>
                  <a:cubicBezTo>
                    <a:pt x="9679" y="53876"/>
                    <a:pt x="101" y="43101"/>
                    <a:pt x="101" y="26339"/>
                  </a:cubicBezTo>
                  <a:cubicBezTo>
                    <a:pt x="-1096" y="10775"/>
                    <a:pt x="8481" y="0"/>
                    <a:pt x="22848" y="0"/>
                  </a:cubicBezTo>
                  <a:moveTo>
                    <a:pt x="39610" y="26339"/>
                  </a:moveTo>
                  <a:cubicBezTo>
                    <a:pt x="39610" y="10775"/>
                    <a:pt x="32426" y="5986"/>
                    <a:pt x="22848" y="5986"/>
                  </a:cubicBezTo>
                  <a:cubicBezTo>
                    <a:pt x="12073" y="5986"/>
                    <a:pt x="6087" y="13170"/>
                    <a:pt x="6087" y="26339"/>
                  </a:cubicBezTo>
                  <a:cubicBezTo>
                    <a:pt x="6087" y="39509"/>
                    <a:pt x="13270" y="47890"/>
                    <a:pt x="24046" y="47890"/>
                  </a:cubicBezTo>
                  <a:cubicBezTo>
                    <a:pt x="32426" y="47890"/>
                    <a:pt x="39610" y="41903"/>
                    <a:pt x="39610" y="26339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16FC2D8-1D02-B643-93DA-A130FD32ABFE}"/>
                </a:ext>
              </a:extLst>
            </p:cNvPr>
            <p:cNvSpPr/>
            <p:nvPr/>
          </p:nvSpPr>
          <p:spPr>
            <a:xfrm>
              <a:off x="11195343" y="620208"/>
              <a:ext cx="53875" cy="74228"/>
            </a:xfrm>
            <a:custGeom>
              <a:avLst/>
              <a:gdLst>
                <a:gd name="connsiteX0" fmla="*/ 7184 w 53875"/>
                <a:gd name="connsiteY0" fmla="*/ 5986 h 74228"/>
                <a:gd name="connsiteX1" fmla="*/ 0 w 53875"/>
                <a:gd name="connsiteY1" fmla="*/ 5986 h 74228"/>
                <a:gd name="connsiteX2" fmla="*/ 0 w 53875"/>
                <a:gd name="connsiteY2" fmla="*/ 0 h 74228"/>
                <a:gd name="connsiteX3" fmla="*/ 31128 w 53875"/>
                <a:gd name="connsiteY3" fmla="*/ 0 h 74228"/>
                <a:gd name="connsiteX4" fmla="*/ 53876 w 53875"/>
                <a:gd name="connsiteY4" fmla="*/ 22748 h 74228"/>
                <a:gd name="connsiteX5" fmla="*/ 31128 w 53875"/>
                <a:gd name="connsiteY5" fmla="*/ 45495 h 74228"/>
                <a:gd name="connsiteX6" fmla="*/ 14367 w 53875"/>
                <a:gd name="connsiteY6" fmla="*/ 45495 h 74228"/>
                <a:gd name="connsiteX7" fmla="*/ 14367 w 53875"/>
                <a:gd name="connsiteY7" fmla="*/ 74229 h 74228"/>
                <a:gd name="connsiteX8" fmla="*/ 7184 w 53875"/>
                <a:gd name="connsiteY8" fmla="*/ 74229 h 74228"/>
                <a:gd name="connsiteX9" fmla="*/ 7184 w 53875"/>
                <a:gd name="connsiteY9" fmla="*/ 5986 h 74228"/>
                <a:gd name="connsiteX10" fmla="*/ 31128 w 53875"/>
                <a:gd name="connsiteY10" fmla="*/ 38312 h 74228"/>
                <a:gd name="connsiteX11" fmla="*/ 47890 w 53875"/>
                <a:gd name="connsiteY11" fmla="*/ 21550 h 74228"/>
                <a:gd name="connsiteX12" fmla="*/ 31128 w 53875"/>
                <a:gd name="connsiteY12" fmla="*/ 5986 h 74228"/>
                <a:gd name="connsiteX13" fmla="*/ 14367 w 53875"/>
                <a:gd name="connsiteY13" fmla="*/ 5986 h 74228"/>
                <a:gd name="connsiteX14" fmla="*/ 14367 w 53875"/>
                <a:gd name="connsiteY14" fmla="*/ 38312 h 74228"/>
                <a:gd name="connsiteX15" fmla="*/ 31128 w 53875"/>
                <a:gd name="connsiteY15" fmla="*/ 38312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3875" h="74228">
                  <a:moveTo>
                    <a:pt x="7184" y="5986"/>
                  </a:moveTo>
                  <a:lnTo>
                    <a:pt x="0" y="5986"/>
                  </a:lnTo>
                  <a:lnTo>
                    <a:pt x="0" y="0"/>
                  </a:lnTo>
                  <a:lnTo>
                    <a:pt x="31128" y="0"/>
                  </a:lnTo>
                  <a:cubicBezTo>
                    <a:pt x="44298" y="0"/>
                    <a:pt x="53876" y="8381"/>
                    <a:pt x="53876" y="22748"/>
                  </a:cubicBezTo>
                  <a:cubicBezTo>
                    <a:pt x="53876" y="37114"/>
                    <a:pt x="44298" y="45495"/>
                    <a:pt x="31128" y="45495"/>
                  </a:cubicBezTo>
                  <a:lnTo>
                    <a:pt x="14367" y="45495"/>
                  </a:lnTo>
                  <a:lnTo>
                    <a:pt x="14367" y="74229"/>
                  </a:lnTo>
                  <a:lnTo>
                    <a:pt x="7184" y="74229"/>
                  </a:lnTo>
                  <a:lnTo>
                    <a:pt x="7184" y="5986"/>
                  </a:lnTo>
                  <a:close/>
                  <a:moveTo>
                    <a:pt x="31128" y="38312"/>
                  </a:moveTo>
                  <a:cubicBezTo>
                    <a:pt x="40706" y="38312"/>
                    <a:pt x="47890" y="32325"/>
                    <a:pt x="47890" y="21550"/>
                  </a:cubicBezTo>
                  <a:cubicBezTo>
                    <a:pt x="47890" y="11972"/>
                    <a:pt x="41903" y="5986"/>
                    <a:pt x="31128" y="5986"/>
                  </a:cubicBezTo>
                  <a:lnTo>
                    <a:pt x="14367" y="5986"/>
                  </a:lnTo>
                  <a:lnTo>
                    <a:pt x="14367" y="38312"/>
                  </a:lnTo>
                  <a:lnTo>
                    <a:pt x="31128" y="38312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3EAEE04-7C9B-50C4-7327-C20250D5086D}"/>
                </a:ext>
              </a:extLst>
            </p:cNvPr>
            <p:cNvSpPr/>
            <p:nvPr/>
          </p:nvSpPr>
          <p:spPr>
            <a:xfrm>
              <a:off x="11255205" y="639364"/>
              <a:ext cx="32325" cy="55073"/>
            </a:xfrm>
            <a:custGeom>
              <a:avLst/>
              <a:gdLst>
                <a:gd name="connsiteX0" fmla="*/ 7184 w 32325"/>
                <a:gd name="connsiteY0" fmla="*/ 9578 h 55073"/>
                <a:gd name="connsiteX1" fmla="*/ 4789 w 32325"/>
                <a:gd name="connsiteY1" fmla="*/ 7183 h 55073"/>
                <a:gd name="connsiteX2" fmla="*/ 0 w 32325"/>
                <a:gd name="connsiteY2" fmla="*/ 7183 h 55073"/>
                <a:gd name="connsiteX3" fmla="*/ 0 w 32325"/>
                <a:gd name="connsiteY3" fmla="*/ 1197 h 55073"/>
                <a:gd name="connsiteX4" fmla="*/ 7184 w 32325"/>
                <a:gd name="connsiteY4" fmla="*/ 1197 h 55073"/>
                <a:gd name="connsiteX5" fmla="*/ 13170 w 32325"/>
                <a:gd name="connsiteY5" fmla="*/ 7183 h 55073"/>
                <a:gd name="connsiteX6" fmla="*/ 13170 w 32325"/>
                <a:gd name="connsiteY6" fmla="*/ 10775 h 55073"/>
                <a:gd name="connsiteX7" fmla="*/ 13170 w 32325"/>
                <a:gd name="connsiteY7" fmla="*/ 14367 h 55073"/>
                <a:gd name="connsiteX8" fmla="*/ 13170 w 32325"/>
                <a:gd name="connsiteY8" fmla="*/ 14367 h 55073"/>
                <a:gd name="connsiteX9" fmla="*/ 29931 w 32325"/>
                <a:gd name="connsiteY9" fmla="*/ 0 h 55073"/>
                <a:gd name="connsiteX10" fmla="*/ 32326 w 32325"/>
                <a:gd name="connsiteY10" fmla="*/ 0 h 55073"/>
                <a:gd name="connsiteX11" fmla="*/ 32326 w 32325"/>
                <a:gd name="connsiteY11" fmla="*/ 7183 h 55073"/>
                <a:gd name="connsiteX12" fmla="*/ 29931 w 32325"/>
                <a:gd name="connsiteY12" fmla="*/ 7183 h 55073"/>
                <a:gd name="connsiteX13" fmla="*/ 14367 w 32325"/>
                <a:gd name="connsiteY13" fmla="*/ 21550 h 55073"/>
                <a:gd name="connsiteX14" fmla="*/ 13170 w 32325"/>
                <a:gd name="connsiteY14" fmla="*/ 32325 h 55073"/>
                <a:gd name="connsiteX15" fmla="*/ 13170 w 32325"/>
                <a:gd name="connsiteY15" fmla="*/ 55073 h 55073"/>
                <a:gd name="connsiteX16" fmla="*/ 5986 w 32325"/>
                <a:gd name="connsiteY16" fmla="*/ 55073 h 55073"/>
                <a:gd name="connsiteX17" fmla="*/ 5986 w 32325"/>
                <a:gd name="connsiteY17" fmla="*/ 9578 h 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325" h="55073">
                  <a:moveTo>
                    <a:pt x="7184" y="9578"/>
                  </a:moveTo>
                  <a:cubicBezTo>
                    <a:pt x="7184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4" y="1197"/>
                  </a:lnTo>
                  <a:cubicBezTo>
                    <a:pt x="11972" y="1197"/>
                    <a:pt x="13170" y="3592"/>
                    <a:pt x="13170" y="7183"/>
                  </a:cubicBezTo>
                  <a:lnTo>
                    <a:pt x="13170" y="10775"/>
                  </a:lnTo>
                  <a:cubicBezTo>
                    <a:pt x="13170" y="13170"/>
                    <a:pt x="13170" y="14367"/>
                    <a:pt x="13170" y="14367"/>
                  </a:cubicBezTo>
                  <a:lnTo>
                    <a:pt x="13170" y="14367"/>
                  </a:lnTo>
                  <a:cubicBezTo>
                    <a:pt x="15564" y="5986"/>
                    <a:pt x="21550" y="0"/>
                    <a:pt x="29931" y="0"/>
                  </a:cubicBezTo>
                  <a:cubicBezTo>
                    <a:pt x="31128" y="0"/>
                    <a:pt x="32326" y="0"/>
                    <a:pt x="32326" y="0"/>
                  </a:cubicBezTo>
                  <a:lnTo>
                    <a:pt x="32326" y="7183"/>
                  </a:lnTo>
                  <a:cubicBezTo>
                    <a:pt x="32326" y="7183"/>
                    <a:pt x="31128" y="7183"/>
                    <a:pt x="29931" y="7183"/>
                  </a:cubicBezTo>
                  <a:cubicBezTo>
                    <a:pt x="22748" y="7183"/>
                    <a:pt x="16761" y="13170"/>
                    <a:pt x="14367" y="21550"/>
                  </a:cubicBezTo>
                  <a:cubicBezTo>
                    <a:pt x="13170" y="25142"/>
                    <a:pt x="13170" y="28734"/>
                    <a:pt x="13170" y="32325"/>
                  </a:cubicBezTo>
                  <a:lnTo>
                    <a:pt x="13170" y="55073"/>
                  </a:lnTo>
                  <a:lnTo>
                    <a:pt x="5986" y="55073"/>
                  </a:lnTo>
                  <a:lnTo>
                    <a:pt x="5986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3B13504-78CC-5C61-D275-DB252CB37AE2}"/>
                </a:ext>
              </a:extLst>
            </p:cNvPr>
            <p:cNvSpPr/>
            <p:nvPr/>
          </p:nvSpPr>
          <p:spPr>
            <a:xfrm>
              <a:off x="11295835" y="639364"/>
              <a:ext cx="56346" cy="56270"/>
            </a:xfrm>
            <a:custGeom>
              <a:avLst/>
              <a:gdLst>
                <a:gd name="connsiteX0" fmla="*/ 27612 w 56346"/>
                <a:gd name="connsiteY0" fmla="*/ 0 h 56270"/>
                <a:gd name="connsiteX1" fmla="*/ 56346 w 56346"/>
                <a:gd name="connsiteY1" fmla="*/ 27537 h 56270"/>
                <a:gd name="connsiteX2" fmla="*/ 28809 w 56346"/>
                <a:gd name="connsiteY2" fmla="*/ 56270 h 56270"/>
                <a:gd name="connsiteX3" fmla="*/ 76 w 56346"/>
                <a:gd name="connsiteY3" fmla="*/ 27537 h 56270"/>
                <a:gd name="connsiteX4" fmla="*/ 27612 w 56346"/>
                <a:gd name="connsiteY4" fmla="*/ 0 h 56270"/>
                <a:gd name="connsiteX5" fmla="*/ 27612 w 56346"/>
                <a:gd name="connsiteY5" fmla="*/ 49087 h 56270"/>
                <a:gd name="connsiteX6" fmla="*/ 47965 w 56346"/>
                <a:gd name="connsiteY6" fmla="*/ 27537 h 56270"/>
                <a:gd name="connsiteX7" fmla="*/ 27612 w 56346"/>
                <a:gd name="connsiteY7" fmla="*/ 5986 h 56270"/>
                <a:gd name="connsiteX8" fmla="*/ 7259 w 56346"/>
                <a:gd name="connsiteY8" fmla="*/ 27537 h 56270"/>
                <a:gd name="connsiteX9" fmla="*/ 27612 w 56346"/>
                <a:gd name="connsiteY9" fmla="*/ 49087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346" h="56270">
                  <a:moveTo>
                    <a:pt x="27612" y="0"/>
                  </a:moveTo>
                  <a:cubicBezTo>
                    <a:pt x="43176" y="0"/>
                    <a:pt x="56346" y="11972"/>
                    <a:pt x="56346" y="27537"/>
                  </a:cubicBezTo>
                  <a:cubicBezTo>
                    <a:pt x="56346" y="43101"/>
                    <a:pt x="43176" y="56270"/>
                    <a:pt x="28809" y="56270"/>
                  </a:cubicBezTo>
                  <a:cubicBezTo>
                    <a:pt x="13245" y="56270"/>
                    <a:pt x="76" y="44298"/>
                    <a:pt x="76" y="27537"/>
                  </a:cubicBezTo>
                  <a:cubicBezTo>
                    <a:pt x="-1122" y="11972"/>
                    <a:pt x="12048" y="0"/>
                    <a:pt x="27612" y="0"/>
                  </a:cubicBezTo>
                  <a:moveTo>
                    <a:pt x="27612" y="49087"/>
                  </a:moveTo>
                  <a:cubicBezTo>
                    <a:pt x="38387" y="49087"/>
                    <a:pt x="47965" y="39509"/>
                    <a:pt x="47965" y="27537"/>
                  </a:cubicBezTo>
                  <a:cubicBezTo>
                    <a:pt x="47965" y="15564"/>
                    <a:pt x="38387" y="5986"/>
                    <a:pt x="27612" y="5986"/>
                  </a:cubicBezTo>
                  <a:cubicBezTo>
                    <a:pt x="15640" y="5986"/>
                    <a:pt x="7259" y="15564"/>
                    <a:pt x="7259" y="27537"/>
                  </a:cubicBezTo>
                  <a:cubicBezTo>
                    <a:pt x="6062" y="39509"/>
                    <a:pt x="15640" y="49087"/>
                    <a:pt x="27612" y="49087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01711F-7297-B8F0-47B7-EEBD321A780E}"/>
                </a:ext>
              </a:extLst>
            </p:cNvPr>
            <p:cNvSpPr/>
            <p:nvPr/>
          </p:nvSpPr>
          <p:spPr>
            <a:xfrm>
              <a:off x="11359365" y="640561"/>
              <a:ext cx="39508" cy="52678"/>
            </a:xfrm>
            <a:custGeom>
              <a:avLst/>
              <a:gdLst>
                <a:gd name="connsiteX0" fmla="*/ 4789 w 39508"/>
                <a:gd name="connsiteY0" fmla="*/ 40706 h 52678"/>
                <a:gd name="connsiteX1" fmla="*/ 21550 w 39508"/>
                <a:gd name="connsiteY1" fmla="*/ 49087 h 52678"/>
                <a:gd name="connsiteX2" fmla="*/ 32325 w 39508"/>
                <a:gd name="connsiteY2" fmla="*/ 40706 h 52678"/>
                <a:gd name="connsiteX3" fmla="*/ 2394 w 39508"/>
                <a:gd name="connsiteY3" fmla="*/ 14367 h 52678"/>
                <a:gd name="connsiteX4" fmla="*/ 21550 w 39508"/>
                <a:gd name="connsiteY4" fmla="*/ 0 h 52678"/>
                <a:gd name="connsiteX5" fmla="*/ 38312 w 39508"/>
                <a:gd name="connsiteY5" fmla="*/ 9578 h 52678"/>
                <a:gd name="connsiteX6" fmla="*/ 38312 w 39508"/>
                <a:gd name="connsiteY6" fmla="*/ 14367 h 52678"/>
                <a:gd name="connsiteX7" fmla="*/ 31128 w 39508"/>
                <a:gd name="connsiteY7" fmla="*/ 14367 h 52678"/>
                <a:gd name="connsiteX8" fmla="*/ 31128 w 39508"/>
                <a:gd name="connsiteY8" fmla="*/ 10775 h 52678"/>
                <a:gd name="connsiteX9" fmla="*/ 21550 w 39508"/>
                <a:gd name="connsiteY9" fmla="*/ 4789 h 52678"/>
                <a:gd name="connsiteX10" fmla="*/ 9578 w 39508"/>
                <a:gd name="connsiteY10" fmla="*/ 11972 h 52678"/>
                <a:gd name="connsiteX11" fmla="*/ 39509 w 39508"/>
                <a:gd name="connsiteY11" fmla="*/ 38312 h 52678"/>
                <a:gd name="connsiteX12" fmla="*/ 20353 w 39508"/>
                <a:gd name="connsiteY12" fmla="*/ 52679 h 52678"/>
                <a:gd name="connsiteX13" fmla="*/ 0 w 39508"/>
                <a:gd name="connsiteY13" fmla="*/ 43101 h 52678"/>
                <a:gd name="connsiteX14" fmla="*/ 4789 w 39508"/>
                <a:gd name="connsiteY14" fmla="*/ 40706 h 5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508" h="52678">
                  <a:moveTo>
                    <a:pt x="4789" y="40706"/>
                  </a:moveTo>
                  <a:cubicBezTo>
                    <a:pt x="4789" y="40706"/>
                    <a:pt x="10775" y="49087"/>
                    <a:pt x="21550" y="49087"/>
                  </a:cubicBezTo>
                  <a:cubicBezTo>
                    <a:pt x="27536" y="49087"/>
                    <a:pt x="32325" y="46692"/>
                    <a:pt x="32325" y="40706"/>
                  </a:cubicBezTo>
                  <a:cubicBezTo>
                    <a:pt x="32325" y="28734"/>
                    <a:pt x="2394" y="31128"/>
                    <a:pt x="2394" y="14367"/>
                  </a:cubicBezTo>
                  <a:cubicBezTo>
                    <a:pt x="2394" y="4789"/>
                    <a:pt x="10775" y="0"/>
                    <a:pt x="21550" y="0"/>
                  </a:cubicBezTo>
                  <a:cubicBezTo>
                    <a:pt x="27536" y="0"/>
                    <a:pt x="38312" y="2394"/>
                    <a:pt x="38312" y="9578"/>
                  </a:cubicBezTo>
                  <a:lnTo>
                    <a:pt x="38312" y="14367"/>
                  </a:lnTo>
                  <a:lnTo>
                    <a:pt x="31128" y="14367"/>
                  </a:lnTo>
                  <a:lnTo>
                    <a:pt x="31128" y="10775"/>
                  </a:lnTo>
                  <a:cubicBezTo>
                    <a:pt x="31128" y="7183"/>
                    <a:pt x="25142" y="4789"/>
                    <a:pt x="21550" y="4789"/>
                  </a:cubicBezTo>
                  <a:cubicBezTo>
                    <a:pt x="14367" y="4789"/>
                    <a:pt x="9578" y="7183"/>
                    <a:pt x="9578" y="11972"/>
                  </a:cubicBezTo>
                  <a:cubicBezTo>
                    <a:pt x="9578" y="23945"/>
                    <a:pt x="39509" y="21550"/>
                    <a:pt x="39509" y="38312"/>
                  </a:cubicBezTo>
                  <a:cubicBezTo>
                    <a:pt x="39509" y="46692"/>
                    <a:pt x="31128" y="52679"/>
                    <a:pt x="20353" y="52679"/>
                  </a:cubicBezTo>
                  <a:cubicBezTo>
                    <a:pt x="5986" y="52679"/>
                    <a:pt x="0" y="43101"/>
                    <a:pt x="0" y="43101"/>
                  </a:cubicBezTo>
                  <a:lnTo>
                    <a:pt x="4789" y="40706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CEF5DD7-DF18-8171-24B7-65FCAA323340}"/>
                </a:ext>
              </a:extLst>
            </p:cNvPr>
            <p:cNvSpPr/>
            <p:nvPr/>
          </p:nvSpPr>
          <p:spPr>
            <a:xfrm>
              <a:off x="11406057" y="639364"/>
              <a:ext cx="53875" cy="75426"/>
            </a:xfrm>
            <a:custGeom>
              <a:avLst/>
              <a:gdLst>
                <a:gd name="connsiteX0" fmla="*/ 7183 w 53875"/>
                <a:gd name="connsiteY0" fmla="*/ 9578 h 75426"/>
                <a:gd name="connsiteX1" fmla="*/ 4789 w 53875"/>
                <a:gd name="connsiteY1" fmla="*/ 7183 h 75426"/>
                <a:gd name="connsiteX2" fmla="*/ 0 w 53875"/>
                <a:gd name="connsiteY2" fmla="*/ 7183 h 75426"/>
                <a:gd name="connsiteX3" fmla="*/ 0 w 53875"/>
                <a:gd name="connsiteY3" fmla="*/ 1197 h 75426"/>
                <a:gd name="connsiteX4" fmla="*/ 7183 w 53875"/>
                <a:gd name="connsiteY4" fmla="*/ 1197 h 75426"/>
                <a:gd name="connsiteX5" fmla="*/ 13170 w 53875"/>
                <a:gd name="connsiteY5" fmla="*/ 7183 h 75426"/>
                <a:gd name="connsiteX6" fmla="*/ 13170 w 53875"/>
                <a:gd name="connsiteY6" fmla="*/ 10775 h 75426"/>
                <a:gd name="connsiteX7" fmla="*/ 13170 w 53875"/>
                <a:gd name="connsiteY7" fmla="*/ 10775 h 75426"/>
                <a:gd name="connsiteX8" fmla="*/ 31128 w 53875"/>
                <a:gd name="connsiteY8" fmla="*/ 0 h 75426"/>
                <a:gd name="connsiteX9" fmla="*/ 53876 w 53875"/>
                <a:gd name="connsiteY9" fmla="*/ 27537 h 75426"/>
                <a:gd name="connsiteX10" fmla="*/ 29931 w 53875"/>
                <a:gd name="connsiteY10" fmla="*/ 55073 h 75426"/>
                <a:gd name="connsiteX11" fmla="*/ 11972 w 53875"/>
                <a:gd name="connsiteY11" fmla="*/ 45495 h 75426"/>
                <a:gd name="connsiteX12" fmla="*/ 11972 w 53875"/>
                <a:gd name="connsiteY12" fmla="*/ 45495 h 75426"/>
                <a:gd name="connsiteX13" fmla="*/ 11972 w 53875"/>
                <a:gd name="connsiteY13" fmla="*/ 50284 h 75426"/>
                <a:gd name="connsiteX14" fmla="*/ 11972 w 53875"/>
                <a:gd name="connsiteY14" fmla="*/ 75426 h 75426"/>
                <a:gd name="connsiteX15" fmla="*/ 4789 w 53875"/>
                <a:gd name="connsiteY15" fmla="*/ 75426 h 75426"/>
                <a:gd name="connsiteX16" fmla="*/ 4789 w 53875"/>
                <a:gd name="connsiteY16" fmla="*/ 9578 h 75426"/>
                <a:gd name="connsiteX17" fmla="*/ 31128 w 53875"/>
                <a:gd name="connsiteY17" fmla="*/ 49087 h 75426"/>
                <a:gd name="connsiteX18" fmla="*/ 47890 w 53875"/>
                <a:gd name="connsiteY18" fmla="*/ 27537 h 75426"/>
                <a:gd name="connsiteX19" fmla="*/ 31128 w 53875"/>
                <a:gd name="connsiteY19" fmla="*/ 5986 h 75426"/>
                <a:gd name="connsiteX20" fmla="*/ 14367 w 53875"/>
                <a:gd name="connsiteY20" fmla="*/ 27537 h 75426"/>
                <a:gd name="connsiteX21" fmla="*/ 31128 w 53875"/>
                <a:gd name="connsiteY21" fmla="*/ 49087 h 7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3875" h="75426">
                  <a:moveTo>
                    <a:pt x="7183" y="9578"/>
                  </a:moveTo>
                  <a:cubicBezTo>
                    <a:pt x="7183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3" y="1197"/>
                  </a:lnTo>
                  <a:cubicBezTo>
                    <a:pt x="11972" y="1197"/>
                    <a:pt x="13170" y="3592"/>
                    <a:pt x="13170" y="7183"/>
                  </a:cubicBezTo>
                  <a:cubicBezTo>
                    <a:pt x="13170" y="9578"/>
                    <a:pt x="13170" y="10775"/>
                    <a:pt x="13170" y="10775"/>
                  </a:cubicBezTo>
                  <a:lnTo>
                    <a:pt x="13170" y="10775"/>
                  </a:lnTo>
                  <a:cubicBezTo>
                    <a:pt x="13170" y="10775"/>
                    <a:pt x="17959" y="0"/>
                    <a:pt x="31128" y="0"/>
                  </a:cubicBezTo>
                  <a:cubicBezTo>
                    <a:pt x="45495" y="0"/>
                    <a:pt x="53876" y="11972"/>
                    <a:pt x="53876" y="27537"/>
                  </a:cubicBezTo>
                  <a:cubicBezTo>
                    <a:pt x="53876" y="44298"/>
                    <a:pt x="44298" y="55073"/>
                    <a:pt x="29931" y="55073"/>
                  </a:cubicBezTo>
                  <a:cubicBezTo>
                    <a:pt x="16761" y="55073"/>
                    <a:pt x="11972" y="45495"/>
                    <a:pt x="11972" y="45495"/>
                  </a:cubicBezTo>
                  <a:lnTo>
                    <a:pt x="11972" y="45495"/>
                  </a:lnTo>
                  <a:cubicBezTo>
                    <a:pt x="11972" y="45495"/>
                    <a:pt x="11972" y="47890"/>
                    <a:pt x="11972" y="50284"/>
                  </a:cubicBezTo>
                  <a:lnTo>
                    <a:pt x="11972" y="75426"/>
                  </a:lnTo>
                  <a:lnTo>
                    <a:pt x="4789" y="75426"/>
                  </a:lnTo>
                  <a:lnTo>
                    <a:pt x="4789" y="9578"/>
                  </a:lnTo>
                  <a:close/>
                  <a:moveTo>
                    <a:pt x="31128" y="49087"/>
                  </a:moveTo>
                  <a:cubicBezTo>
                    <a:pt x="40706" y="49087"/>
                    <a:pt x="47890" y="40706"/>
                    <a:pt x="47890" y="27537"/>
                  </a:cubicBezTo>
                  <a:cubicBezTo>
                    <a:pt x="47890" y="14367"/>
                    <a:pt x="40706" y="5986"/>
                    <a:pt x="31128" y="5986"/>
                  </a:cubicBezTo>
                  <a:cubicBezTo>
                    <a:pt x="22747" y="5986"/>
                    <a:pt x="14367" y="11972"/>
                    <a:pt x="14367" y="27537"/>
                  </a:cubicBezTo>
                  <a:cubicBezTo>
                    <a:pt x="14367" y="38312"/>
                    <a:pt x="20353" y="49087"/>
                    <a:pt x="31128" y="49087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5E91C59-33AE-AC10-D733-7B4D02009F6B}"/>
                </a:ext>
              </a:extLst>
            </p:cNvPr>
            <p:cNvSpPr/>
            <p:nvPr/>
          </p:nvSpPr>
          <p:spPr>
            <a:xfrm>
              <a:off x="11471905" y="639364"/>
              <a:ext cx="49086" cy="56270"/>
            </a:xfrm>
            <a:custGeom>
              <a:avLst/>
              <a:gdLst>
                <a:gd name="connsiteX0" fmla="*/ 26339 w 49086"/>
                <a:gd name="connsiteY0" fmla="*/ 0 h 56270"/>
                <a:gd name="connsiteX1" fmla="*/ 49087 w 49086"/>
                <a:gd name="connsiteY1" fmla="*/ 25142 h 56270"/>
                <a:gd name="connsiteX2" fmla="*/ 49087 w 49086"/>
                <a:gd name="connsiteY2" fmla="*/ 28734 h 56270"/>
                <a:gd name="connsiteX3" fmla="*/ 8381 w 49086"/>
                <a:gd name="connsiteY3" fmla="*/ 28734 h 56270"/>
                <a:gd name="connsiteX4" fmla="*/ 28734 w 49086"/>
                <a:gd name="connsiteY4" fmla="*/ 50284 h 56270"/>
                <a:gd name="connsiteX5" fmla="*/ 44298 w 49086"/>
                <a:gd name="connsiteY5" fmla="*/ 44298 h 56270"/>
                <a:gd name="connsiteX6" fmla="*/ 47890 w 49086"/>
                <a:gd name="connsiteY6" fmla="*/ 49087 h 56270"/>
                <a:gd name="connsiteX7" fmla="*/ 27536 w 49086"/>
                <a:gd name="connsiteY7" fmla="*/ 56270 h 56270"/>
                <a:gd name="connsiteX8" fmla="*/ 0 w 49086"/>
                <a:gd name="connsiteY8" fmla="*/ 28734 h 56270"/>
                <a:gd name="connsiteX9" fmla="*/ 26339 w 49086"/>
                <a:gd name="connsiteY9" fmla="*/ 0 h 56270"/>
                <a:gd name="connsiteX10" fmla="*/ 40706 w 49086"/>
                <a:gd name="connsiteY10" fmla="*/ 22748 h 56270"/>
                <a:gd name="connsiteX11" fmla="*/ 25142 w 49086"/>
                <a:gd name="connsiteY11" fmla="*/ 5986 h 56270"/>
                <a:gd name="connsiteX12" fmla="*/ 7183 w 49086"/>
                <a:gd name="connsiteY12" fmla="*/ 22748 h 56270"/>
                <a:gd name="connsiteX13" fmla="*/ 40706 w 49086"/>
                <a:gd name="connsiteY13" fmla="*/ 22748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086" h="56270">
                  <a:moveTo>
                    <a:pt x="26339" y="0"/>
                  </a:moveTo>
                  <a:cubicBezTo>
                    <a:pt x="40706" y="0"/>
                    <a:pt x="49087" y="10775"/>
                    <a:pt x="49087" y="25142"/>
                  </a:cubicBezTo>
                  <a:cubicBezTo>
                    <a:pt x="49087" y="26339"/>
                    <a:pt x="49087" y="28734"/>
                    <a:pt x="49087" y="28734"/>
                  </a:cubicBezTo>
                  <a:lnTo>
                    <a:pt x="8381" y="28734"/>
                  </a:lnTo>
                  <a:cubicBezTo>
                    <a:pt x="8381" y="41903"/>
                    <a:pt x="17959" y="50284"/>
                    <a:pt x="28734" y="50284"/>
                  </a:cubicBezTo>
                  <a:cubicBezTo>
                    <a:pt x="38312" y="50284"/>
                    <a:pt x="44298" y="44298"/>
                    <a:pt x="44298" y="44298"/>
                  </a:cubicBezTo>
                  <a:lnTo>
                    <a:pt x="47890" y="49087"/>
                  </a:lnTo>
                  <a:cubicBezTo>
                    <a:pt x="47890" y="49087"/>
                    <a:pt x="40706" y="56270"/>
                    <a:pt x="27536" y="56270"/>
                  </a:cubicBezTo>
                  <a:cubicBezTo>
                    <a:pt x="11972" y="56270"/>
                    <a:pt x="0" y="44298"/>
                    <a:pt x="0" y="28734"/>
                  </a:cubicBezTo>
                  <a:cubicBezTo>
                    <a:pt x="0" y="10775"/>
                    <a:pt x="11972" y="0"/>
                    <a:pt x="26339" y="0"/>
                  </a:cubicBezTo>
                  <a:moveTo>
                    <a:pt x="40706" y="22748"/>
                  </a:moveTo>
                  <a:cubicBezTo>
                    <a:pt x="40706" y="11972"/>
                    <a:pt x="33523" y="5986"/>
                    <a:pt x="25142" y="5986"/>
                  </a:cubicBezTo>
                  <a:cubicBezTo>
                    <a:pt x="16761" y="5986"/>
                    <a:pt x="8381" y="11972"/>
                    <a:pt x="7183" y="22748"/>
                  </a:cubicBezTo>
                  <a:lnTo>
                    <a:pt x="40706" y="2274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C7697E8-84F6-1BD2-15CF-8547F465B825}"/>
                </a:ext>
              </a:extLst>
            </p:cNvPr>
            <p:cNvSpPr/>
            <p:nvPr/>
          </p:nvSpPr>
          <p:spPr>
            <a:xfrm>
              <a:off x="11528176" y="639364"/>
              <a:ext cx="32325" cy="55073"/>
            </a:xfrm>
            <a:custGeom>
              <a:avLst/>
              <a:gdLst>
                <a:gd name="connsiteX0" fmla="*/ 7183 w 32325"/>
                <a:gd name="connsiteY0" fmla="*/ 9578 h 55073"/>
                <a:gd name="connsiteX1" fmla="*/ 4789 w 32325"/>
                <a:gd name="connsiteY1" fmla="*/ 7183 h 55073"/>
                <a:gd name="connsiteX2" fmla="*/ 0 w 32325"/>
                <a:gd name="connsiteY2" fmla="*/ 7183 h 55073"/>
                <a:gd name="connsiteX3" fmla="*/ 0 w 32325"/>
                <a:gd name="connsiteY3" fmla="*/ 1197 h 55073"/>
                <a:gd name="connsiteX4" fmla="*/ 7183 w 32325"/>
                <a:gd name="connsiteY4" fmla="*/ 1197 h 55073"/>
                <a:gd name="connsiteX5" fmla="*/ 13170 w 32325"/>
                <a:gd name="connsiteY5" fmla="*/ 7183 h 55073"/>
                <a:gd name="connsiteX6" fmla="*/ 13170 w 32325"/>
                <a:gd name="connsiteY6" fmla="*/ 10775 h 55073"/>
                <a:gd name="connsiteX7" fmla="*/ 13170 w 32325"/>
                <a:gd name="connsiteY7" fmla="*/ 14367 h 55073"/>
                <a:gd name="connsiteX8" fmla="*/ 13170 w 32325"/>
                <a:gd name="connsiteY8" fmla="*/ 14367 h 55073"/>
                <a:gd name="connsiteX9" fmla="*/ 29931 w 32325"/>
                <a:gd name="connsiteY9" fmla="*/ 0 h 55073"/>
                <a:gd name="connsiteX10" fmla="*/ 32325 w 32325"/>
                <a:gd name="connsiteY10" fmla="*/ 0 h 55073"/>
                <a:gd name="connsiteX11" fmla="*/ 32325 w 32325"/>
                <a:gd name="connsiteY11" fmla="*/ 7183 h 55073"/>
                <a:gd name="connsiteX12" fmla="*/ 29931 w 32325"/>
                <a:gd name="connsiteY12" fmla="*/ 7183 h 55073"/>
                <a:gd name="connsiteX13" fmla="*/ 14367 w 32325"/>
                <a:gd name="connsiteY13" fmla="*/ 21550 h 55073"/>
                <a:gd name="connsiteX14" fmla="*/ 13170 w 32325"/>
                <a:gd name="connsiteY14" fmla="*/ 32325 h 55073"/>
                <a:gd name="connsiteX15" fmla="*/ 13170 w 32325"/>
                <a:gd name="connsiteY15" fmla="*/ 55073 h 55073"/>
                <a:gd name="connsiteX16" fmla="*/ 5986 w 32325"/>
                <a:gd name="connsiteY16" fmla="*/ 55073 h 55073"/>
                <a:gd name="connsiteX17" fmla="*/ 5986 w 32325"/>
                <a:gd name="connsiteY17" fmla="*/ 9578 h 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325" h="55073">
                  <a:moveTo>
                    <a:pt x="7183" y="9578"/>
                  </a:moveTo>
                  <a:cubicBezTo>
                    <a:pt x="7183" y="8381"/>
                    <a:pt x="5986" y="7183"/>
                    <a:pt x="4789" y="7183"/>
                  </a:cubicBezTo>
                  <a:lnTo>
                    <a:pt x="0" y="7183"/>
                  </a:lnTo>
                  <a:lnTo>
                    <a:pt x="0" y="1197"/>
                  </a:lnTo>
                  <a:lnTo>
                    <a:pt x="7183" y="1197"/>
                  </a:lnTo>
                  <a:cubicBezTo>
                    <a:pt x="11972" y="1197"/>
                    <a:pt x="13170" y="3592"/>
                    <a:pt x="13170" y="7183"/>
                  </a:cubicBezTo>
                  <a:lnTo>
                    <a:pt x="13170" y="10775"/>
                  </a:lnTo>
                  <a:cubicBezTo>
                    <a:pt x="13170" y="13170"/>
                    <a:pt x="13170" y="14367"/>
                    <a:pt x="13170" y="14367"/>
                  </a:cubicBezTo>
                  <a:lnTo>
                    <a:pt x="13170" y="14367"/>
                  </a:lnTo>
                  <a:cubicBezTo>
                    <a:pt x="15564" y="5986"/>
                    <a:pt x="21550" y="0"/>
                    <a:pt x="29931" y="0"/>
                  </a:cubicBezTo>
                  <a:cubicBezTo>
                    <a:pt x="31128" y="0"/>
                    <a:pt x="32325" y="0"/>
                    <a:pt x="32325" y="0"/>
                  </a:cubicBezTo>
                  <a:lnTo>
                    <a:pt x="32325" y="7183"/>
                  </a:lnTo>
                  <a:cubicBezTo>
                    <a:pt x="32325" y="7183"/>
                    <a:pt x="31128" y="7183"/>
                    <a:pt x="29931" y="7183"/>
                  </a:cubicBezTo>
                  <a:cubicBezTo>
                    <a:pt x="22748" y="7183"/>
                    <a:pt x="16761" y="13170"/>
                    <a:pt x="14367" y="21550"/>
                  </a:cubicBezTo>
                  <a:cubicBezTo>
                    <a:pt x="13170" y="25142"/>
                    <a:pt x="13170" y="28734"/>
                    <a:pt x="13170" y="32325"/>
                  </a:cubicBezTo>
                  <a:lnTo>
                    <a:pt x="13170" y="55073"/>
                  </a:lnTo>
                  <a:lnTo>
                    <a:pt x="5986" y="55073"/>
                  </a:lnTo>
                  <a:lnTo>
                    <a:pt x="5986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5EA39FC-3FEF-47B3-3D14-75122D54DADE}"/>
                </a:ext>
              </a:extLst>
            </p:cNvPr>
            <p:cNvSpPr/>
            <p:nvPr/>
          </p:nvSpPr>
          <p:spPr>
            <a:xfrm>
              <a:off x="11568882" y="619011"/>
              <a:ext cx="20353" cy="74228"/>
            </a:xfrm>
            <a:custGeom>
              <a:avLst/>
              <a:gdLst>
                <a:gd name="connsiteX0" fmla="*/ 7183 w 20353"/>
                <a:gd name="connsiteY0" fmla="*/ 29931 h 74228"/>
                <a:gd name="connsiteX1" fmla="*/ 4789 w 20353"/>
                <a:gd name="connsiteY1" fmla="*/ 27537 h 74228"/>
                <a:gd name="connsiteX2" fmla="*/ 0 w 20353"/>
                <a:gd name="connsiteY2" fmla="*/ 27537 h 74228"/>
                <a:gd name="connsiteX3" fmla="*/ 0 w 20353"/>
                <a:gd name="connsiteY3" fmla="*/ 21550 h 74228"/>
                <a:gd name="connsiteX4" fmla="*/ 7183 w 20353"/>
                <a:gd name="connsiteY4" fmla="*/ 21550 h 74228"/>
                <a:gd name="connsiteX5" fmla="*/ 13170 w 20353"/>
                <a:gd name="connsiteY5" fmla="*/ 27537 h 74228"/>
                <a:gd name="connsiteX6" fmla="*/ 13170 w 20353"/>
                <a:gd name="connsiteY6" fmla="*/ 65848 h 74228"/>
                <a:gd name="connsiteX7" fmla="*/ 15564 w 20353"/>
                <a:gd name="connsiteY7" fmla="*/ 68243 h 74228"/>
                <a:gd name="connsiteX8" fmla="*/ 20353 w 20353"/>
                <a:gd name="connsiteY8" fmla="*/ 68243 h 74228"/>
                <a:gd name="connsiteX9" fmla="*/ 20353 w 20353"/>
                <a:gd name="connsiteY9" fmla="*/ 74229 h 74228"/>
                <a:gd name="connsiteX10" fmla="*/ 13170 w 20353"/>
                <a:gd name="connsiteY10" fmla="*/ 74229 h 74228"/>
                <a:gd name="connsiteX11" fmla="*/ 7183 w 20353"/>
                <a:gd name="connsiteY11" fmla="*/ 68243 h 74228"/>
                <a:gd name="connsiteX12" fmla="*/ 7183 w 20353"/>
                <a:gd name="connsiteY12" fmla="*/ 29931 h 74228"/>
                <a:gd name="connsiteX13" fmla="*/ 5986 w 20353"/>
                <a:gd name="connsiteY13" fmla="*/ 0 h 74228"/>
                <a:gd name="connsiteX14" fmla="*/ 13170 w 20353"/>
                <a:gd name="connsiteY14" fmla="*/ 0 h 74228"/>
                <a:gd name="connsiteX15" fmla="*/ 13170 w 20353"/>
                <a:gd name="connsiteY15" fmla="*/ 9578 h 74228"/>
                <a:gd name="connsiteX16" fmla="*/ 5986 w 20353"/>
                <a:gd name="connsiteY16" fmla="*/ 9578 h 74228"/>
                <a:gd name="connsiteX17" fmla="*/ 5986 w 20353"/>
                <a:gd name="connsiteY17" fmla="*/ 0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53" h="74228">
                  <a:moveTo>
                    <a:pt x="7183" y="29931"/>
                  </a:moveTo>
                  <a:cubicBezTo>
                    <a:pt x="7183" y="28734"/>
                    <a:pt x="5986" y="27537"/>
                    <a:pt x="4789" y="27537"/>
                  </a:cubicBezTo>
                  <a:lnTo>
                    <a:pt x="0" y="27537"/>
                  </a:lnTo>
                  <a:lnTo>
                    <a:pt x="0" y="21550"/>
                  </a:lnTo>
                  <a:lnTo>
                    <a:pt x="7183" y="21550"/>
                  </a:lnTo>
                  <a:cubicBezTo>
                    <a:pt x="11972" y="21550"/>
                    <a:pt x="13170" y="23945"/>
                    <a:pt x="13170" y="27537"/>
                  </a:cubicBezTo>
                  <a:lnTo>
                    <a:pt x="13170" y="65848"/>
                  </a:lnTo>
                  <a:cubicBezTo>
                    <a:pt x="13170" y="67045"/>
                    <a:pt x="14367" y="68243"/>
                    <a:pt x="15564" y="68243"/>
                  </a:cubicBezTo>
                  <a:lnTo>
                    <a:pt x="20353" y="68243"/>
                  </a:lnTo>
                  <a:lnTo>
                    <a:pt x="20353" y="74229"/>
                  </a:lnTo>
                  <a:lnTo>
                    <a:pt x="13170" y="74229"/>
                  </a:lnTo>
                  <a:cubicBezTo>
                    <a:pt x="8381" y="74229"/>
                    <a:pt x="7183" y="71834"/>
                    <a:pt x="7183" y="68243"/>
                  </a:cubicBezTo>
                  <a:lnTo>
                    <a:pt x="7183" y="29931"/>
                  </a:lnTo>
                  <a:close/>
                  <a:moveTo>
                    <a:pt x="5986" y="0"/>
                  </a:moveTo>
                  <a:lnTo>
                    <a:pt x="13170" y="0"/>
                  </a:lnTo>
                  <a:lnTo>
                    <a:pt x="13170" y="9578"/>
                  </a:lnTo>
                  <a:lnTo>
                    <a:pt x="5986" y="9578"/>
                  </a:lnTo>
                  <a:lnTo>
                    <a:pt x="5986" y="0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72FBF7-9393-2430-AC96-D9190B9A809B}"/>
                </a:ext>
              </a:extLst>
            </p:cNvPr>
            <p:cNvSpPr/>
            <p:nvPr/>
          </p:nvSpPr>
          <p:spPr>
            <a:xfrm>
              <a:off x="11596418" y="626195"/>
              <a:ext cx="28733" cy="68242"/>
            </a:xfrm>
            <a:custGeom>
              <a:avLst/>
              <a:gdLst>
                <a:gd name="connsiteX0" fmla="*/ 7184 w 28733"/>
                <a:gd name="connsiteY0" fmla="*/ 20353 h 68242"/>
                <a:gd name="connsiteX1" fmla="*/ 0 w 28733"/>
                <a:gd name="connsiteY1" fmla="*/ 20353 h 68242"/>
                <a:gd name="connsiteX2" fmla="*/ 0 w 28733"/>
                <a:gd name="connsiteY2" fmla="*/ 14367 h 68242"/>
                <a:gd name="connsiteX3" fmla="*/ 7184 w 28733"/>
                <a:gd name="connsiteY3" fmla="*/ 14367 h 68242"/>
                <a:gd name="connsiteX4" fmla="*/ 7184 w 28733"/>
                <a:gd name="connsiteY4" fmla="*/ 0 h 68242"/>
                <a:gd name="connsiteX5" fmla="*/ 14367 w 28733"/>
                <a:gd name="connsiteY5" fmla="*/ 0 h 68242"/>
                <a:gd name="connsiteX6" fmla="*/ 14367 w 28733"/>
                <a:gd name="connsiteY6" fmla="*/ 14367 h 68242"/>
                <a:gd name="connsiteX7" fmla="*/ 27537 w 28733"/>
                <a:gd name="connsiteY7" fmla="*/ 14367 h 68242"/>
                <a:gd name="connsiteX8" fmla="*/ 27537 w 28733"/>
                <a:gd name="connsiteY8" fmla="*/ 20353 h 68242"/>
                <a:gd name="connsiteX9" fmla="*/ 14367 w 28733"/>
                <a:gd name="connsiteY9" fmla="*/ 20353 h 68242"/>
                <a:gd name="connsiteX10" fmla="*/ 14367 w 28733"/>
                <a:gd name="connsiteY10" fmla="*/ 47890 h 68242"/>
                <a:gd name="connsiteX11" fmla="*/ 26339 w 28733"/>
                <a:gd name="connsiteY11" fmla="*/ 62256 h 68242"/>
                <a:gd name="connsiteX12" fmla="*/ 28734 w 28733"/>
                <a:gd name="connsiteY12" fmla="*/ 62256 h 68242"/>
                <a:gd name="connsiteX13" fmla="*/ 28734 w 28733"/>
                <a:gd name="connsiteY13" fmla="*/ 68243 h 68242"/>
                <a:gd name="connsiteX14" fmla="*/ 25142 w 28733"/>
                <a:gd name="connsiteY14" fmla="*/ 68243 h 68242"/>
                <a:gd name="connsiteX15" fmla="*/ 7184 w 28733"/>
                <a:gd name="connsiteY15" fmla="*/ 47890 h 68242"/>
                <a:gd name="connsiteX16" fmla="*/ 7184 w 28733"/>
                <a:gd name="connsiteY16" fmla="*/ 20353 h 6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733" h="68242">
                  <a:moveTo>
                    <a:pt x="7184" y="20353"/>
                  </a:moveTo>
                  <a:lnTo>
                    <a:pt x="0" y="20353"/>
                  </a:lnTo>
                  <a:lnTo>
                    <a:pt x="0" y="14367"/>
                  </a:lnTo>
                  <a:lnTo>
                    <a:pt x="7184" y="14367"/>
                  </a:lnTo>
                  <a:lnTo>
                    <a:pt x="7184" y="0"/>
                  </a:lnTo>
                  <a:lnTo>
                    <a:pt x="14367" y="0"/>
                  </a:lnTo>
                  <a:lnTo>
                    <a:pt x="14367" y="14367"/>
                  </a:lnTo>
                  <a:lnTo>
                    <a:pt x="27537" y="14367"/>
                  </a:lnTo>
                  <a:lnTo>
                    <a:pt x="27537" y="20353"/>
                  </a:lnTo>
                  <a:lnTo>
                    <a:pt x="14367" y="20353"/>
                  </a:lnTo>
                  <a:lnTo>
                    <a:pt x="14367" y="47890"/>
                  </a:lnTo>
                  <a:cubicBezTo>
                    <a:pt x="14367" y="59862"/>
                    <a:pt x="22748" y="62256"/>
                    <a:pt x="26339" y="62256"/>
                  </a:cubicBezTo>
                  <a:cubicBezTo>
                    <a:pt x="27537" y="62256"/>
                    <a:pt x="28734" y="62256"/>
                    <a:pt x="28734" y="62256"/>
                  </a:cubicBezTo>
                  <a:lnTo>
                    <a:pt x="28734" y="68243"/>
                  </a:lnTo>
                  <a:cubicBezTo>
                    <a:pt x="28734" y="68243"/>
                    <a:pt x="27537" y="68243"/>
                    <a:pt x="25142" y="68243"/>
                  </a:cubicBezTo>
                  <a:cubicBezTo>
                    <a:pt x="19156" y="68243"/>
                    <a:pt x="7184" y="65848"/>
                    <a:pt x="7184" y="47890"/>
                  </a:cubicBezTo>
                  <a:lnTo>
                    <a:pt x="7184" y="20353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DC8472E-C5A8-DE4D-E869-8C052CCAA433}"/>
                </a:ext>
              </a:extLst>
            </p:cNvPr>
            <p:cNvSpPr/>
            <p:nvPr/>
          </p:nvSpPr>
          <p:spPr>
            <a:xfrm>
              <a:off x="11629941" y="641759"/>
              <a:ext cx="53875" cy="74228"/>
            </a:xfrm>
            <a:custGeom>
              <a:avLst/>
              <a:gdLst>
                <a:gd name="connsiteX0" fmla="*/ 10775 w 53875"/>
                <a:gd name="connsiteY0" fmla="*/ 68243 h 74228"/>
                <a:gd name="connsiteX1" fmla="*/ 20353 w 53875"/>
                <a:gd name="connsiteY1" fmla="*/ 59862 h 74228"/>
                <a:gd name="connsiteX2" fmla="*/ 23945 w 53875"/>
                <a:gd name="connsiteY2" fmla="*/ 52679 h 74228"/>
                <a:gd name="connsiteX3" fmla="*/ 4789 w 53875"/>
                <a:gd name="connsiteY3" fmla="*/ 8381 h 74228"/>
                <a:gd name="connsiteX4" fmla="*/ 1197 w 53875"/>
                <a:gd name="connsiteY4" fmla="*/ 5986 h 74228"/>
                <a:gd name="connsiteX5" fmla="*/ 0 w 53875"/>
                <a:gd name="connsiteY5" fmla="*/ 5986 h 74228"/>
                <a:gd name="connsiteX6" fmla="*/ 0 w 53875"/>
                <a:gd name="connsiteY6" fmla="*/ 0 h 74228"/>
                <a:gd name="connsiteX7" fmla="*/ 3592 w 53875"/>
                <a:gd name="connsiteY7" fmla="*/ 0 h 74228"/>
                <a:gd name="connsiteX8" fmla="*/ 11972 w 53875"/>
                <a:gd name="connsiteY8" fmla="*/ 5986 h 74228"/>
                <a:gd name="connsiteX9" fmla="*/ 25142 w 53875"/>
                <a:gd name="connsiteY9" fmla="*/ 39509 h 74228"/>
                <a:gd name="connsiteX10" fmla="*/ 27537 w 53875"/>
                <a:gd name="connsiteY10" fmla="*/ 45495 h 74228"/>
                <a:gd name="connsiteX11" fmla="*/ 27537 w 53875"/>
                <a:gd name="connsiteY11" fmla="*/ 45495 h 74228"/>
                <a:gd name="connsiteX12" fmla="*/ 28734 w 53875"/>
                <a:gd name="connsiteY12" fmla="*/ 39509 h 74228"/>
                <a:gd name="connsiteX13" fmla="*/ 41903 w 53875"/>
                <a:gd name="connsiteY13" fmla="*/ 5986 h 74228"/>
                <a:gd name="connsiteX14" fmla="*/ 50284 w 53875"/>
                <a:gd name="connsiteY14" fmla="*/ 0 h 74228"/>
                <a:gd name="connsiteX15" fmla="*/ 53876 w 53875"/>
                <a:gd name="connsiteY15" fmla="*/ 0 h 74228"/>
                <a:gd name="connsiteX16" fmla="*/ 53876 w 53875"/>
                <a:gd name="connsiteY16" fmla="*/ 5986 h 74228"/>
                <a:gd name="connsiteX17" fmla="*/ 53876 w 53875"/>
                <a:gd name="connsiteY17" fmla="*/ 5986 h 74228"/>
                <a:gd name="connsiteX18" fmla="*/ 50284 w 53875"/>
                <a:gd name="connsiteY18" fmla="*/ 8381 h 74228"/>
                <a:gd name="connsiteX19" fmla="*/ 27537 w 53875"/>
                <a:gd name="connsiteY19" fmla="*/ 63454 h 74228"/>
                <a:gd name="connsiteX20" fmla="*/ 11972 w 53875"/>
                <a:gd name="connsiteY20" fmla="*/ 74229 h 74228"/>
                <a:gd name="connsiteX21" fmla="*/ 0 w 53875"/>
                <a:gd name="connsiteY21" fmla="*/ 69440 h 74228"/>
                <a:gd name="connsiteX22" fmla="*/ 3592 w 53875"/>
                <a:gd name="connsiteY22" fmla="*/ 64651 h 74228"/>
                <a:gd name="connsiteX23" fmla="*/ 10775 w 53875"/>
                <a:gd name="connsiteY23" fmla="*/ 68243 h 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3875" h="74228">
                  <a:moveTo>
                    <a:pt x="10775" y="68243"/>
                  </a:moveTo>
                  <a:cubicBezTo>
                    <a:pt x="15564" y="68243"/>
                    <a:pt x="19156" y="64651"/>
                    <a:pt x="20353" y="59862"/>
                  </a:cubicBezTo>
                  <a:lnTo>
                    <a:pt x="23945" y="52679"/>
                  </a:lnTo>
                  <a:lnTo>
                    <a:pt x="4789" y="8381"/>
                  </a:lnTo>
                  <a:cubicBezTo>
                    <a:pt x="3592" y="5986"/>
                    <a:pt x="2394" y="5986"/>
                    <a:pt x="1197" y="5986"/>
                  </a:cubicBezTo>
                  <a:lnTo>
                    <a:pt x="0" y="5986"/>
                  </a:lnTo>
                  <a:lnTo>
                    <a:pt x="0" y="0"/>
                  </a:lnTo>
                  <a:lnTo>
                    <a:pt x="3592" y="0"/>
                  </a:lnTo>
                  <a:cubicBezTo>
                    <a:pt x="8381" y="0"/>
                    <a:pt x="9578" y="1197"/>
                    <a:pt x="11972" y="5986"/>
                  </a:cubicBezTo>
                  <a:lnTo>
                    <a:pt x="25142" y="39509"/>
                  </a:lnTo>
                  <a:cubicBezTo>
                    <a:pt x="26339" y="41903"/>
                    <a:pt x="27537" y="45495"/>
                    <a:pt x="27537" y="45495"/>
                  </a:cubicBezTo>
                  <a:lnTo>
                    <a:pt x="27537" y="45495"/>
                  </a:lnTo>
                  <a:cubicBezTo>
                    <a:pt x="27537" y="45495"/>
                    <a:pt x="28734" y="41903"/>
                    <a:pt x="28734" y="39509"/>
                  </a:cubicBezTo>
                  <a:lnTo>
                    <a:pt x="41903" y="5986"/>
                  </a:lnTo>
                  <a:cubicBezTo>
                    <a:pt x="43101" y="1197"/>
                    <a:pt x="45495" y="0"/>
                    <a:pt x="50284" y="0"/>
                  </a:cubicBezTo>
                  <a:lnTo>
                    <a:pt x="53876" y="0"/>
                  </a:lnTo>
                  <a:lnTo>
                    <a:pt x="53876" y="5986"/>
                  </a:lnTo>
                  <a:lnTo>
                    <a:pt x="53876" y="5986"/>
                  </a:lnTo>
                  <a:cubicBezTo>
                    <a:pt x="51481" y="5986"/>
                    <a:pt x="51481" y="5986"/>
                    <a:pt x="50284" y="8381"/>
                  </a:cubicBezTo>
                  <a:lnTo>
                    <a:pt x="27537" y="63454"/>
                  </a:lnTo>
                  <a:cubicBezTo>
                    <a:pt x="25142" y="70637"/>
                    <a:pt x="19156" y="74229"/>
                    <a:pt x="11972" y="74229"/>
                  </a:cubicBezTo>
                  <a:cubicBezTo>
                    <a:pt x="4789" y="74229"/>
                    <a:pt x="0" y="69440"/>
                    <a:pt x="0" y="69440"/>
                  </a:cubicBezTo>
                  <a:lnTo>
                    <a:pt x="3592" y="64651"/>
                  </a:lnTo>
                  <a:cubicBezTo>
                    <a:pt x="3592" y="63454"/>
                    <a:pt x="7183" y="68243"/>
                    <a:pt x="10775" y="68243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CB6EA4-C69A-865B-5BF8-02622B19B628}"/>
                </a:ext>
              </a:extLst>
            </p:cNvPr>
            <p:cNvSpPr/>
            <p:nvPr/>
          </p:nvSpPr>
          <p:spPr>
            <a:xfrm>
              <a:off x="10411151" y="308926"/>
              <a:ext cx="221526" cy="266984"/>
            </a:xfrm>
            <a:custGeom>
              <a:avLst/>
              <a:gdLst>
                <a:gd name="connsiteX0" fmla="*/ 136485 w 221526"/>
                <a:gd name="connsiteY0" fmla="*/ 0 h 266984"/>
                <a:gd name="connsiteX1" fmla="*/ 104160 w 221526"/>
                <a:gd name="connsiteY1" fmla="*/ 0 h 266984"/>
                <a:gd name="connsiteX2" fmla="*/ 68243 w 221526"/>
                <a:gd name="connsiteY2" fmla="*/ 0 h 266984"/>
                <a:gd name="connsiteX3" fmla="*/ 26339 w 221526"/>
                <a:gd name="connsiteY3" fmla="*/ 1197 h 266984"/>
                <a:gd name="connsiteX4" fmla="*/ 45495 w 221526"/>
                <a:gd name="connsiteY4" fmla="*/ 45495 h 266984"/>
                <a:gd name="connsiteX5" fmla="*/ 128105 w 221526"/>
                <a:gd name="connsiteY5" fmla="*/ 43101 h 266984"/>
                <a:gd name="connsiteX6" fmla="*/ 168811 w 221526"/>
                <a:gd name="connsiteY6" fmla="*/ 81412 h 266984"/>
                <a:gd name="connsiteX7" fmla="*/ 168811 w 221526"/>
                <a:gd name="connsiteY7" fmla="*/ 104160 h 266984"/>
                <a:gd name="connsiteX8" fmla="*/ 141274 w 221526"/>
                <a:gd name="connsiteY8" fmla="*/ 107752 h 266984"/>
                <a:gd name="connsiteX9" fmla="*/ 70637 w 221526"/>
                <a:gd name="connsiteY9" fmla="*/ 107752 h 266984"/>
                <a:gd name="connsiteX10" fmla="*/ 0 w 221526"/>
                <a:gd name="connsiteY10" fmla="*/ 174797 h 266984"/>
                <a:gd name="connsiteX11" fmla="*/ 0 w 221526"/>
                <a:gd name="connsiteY11" fmla="*/ 201136 h 266984"/>
                <a:gd name="connsiteX12" fmla="*/ 69440 w 221526"/>
                <a:gd name="connsiteY12" fmla="*/ 266984 h 266984"/>
                <a:gd name="connsiteX13" fmla="*/ 70637 w 221526"/>
                <a:gd name="connsiteY13" fmla="*/ 266984 h 266984"/>
                <a:gd name="connsiteX14" fmla="*/ 164022 w 221526"/>
                <a:gd name="connsiteY14" fmla="*/ 235856 h 266984"/>
                <a:gd name="connsiteX15" fmla="*/ 167614 w 221526"/>
                <a:gd name="connsiteY15" fmla="*/ 229870 h 266984"/>
                <a:gd name="connsiteX16" fmla="*/ 181980 w 221526"/>
                <a:gd name="connsiteY16" fmla="*/ 263393 h 266984"/>
                <a:gd name="connsiteX17" fmla="*/ 221489 w 221526"/>
                <a:gd name="connsiteY17" fmla="*/ 263393 h 266984"/>
                <a:gd name="connsiteX18" fmla="*/ 221489 w 221526"/>
                <a:gd name="connsiteY18" fmla="*/ 79018 h 266984"/>
                <a:gd name="connsiteX19" fmla="*/ 136485 w 221526"/>
                <a:gd name="connsiteY19" fmla="*/ 0 h 266984"/>
                <a:gd name="connsiteX20" fmla="*/ 171205 w 221526"/>
                <a:gd name="connsiteY20" fmla="*/ 199939 h 266984"/>
                <a:gd name="connsiteX21" fmla="*/ 168811 w 221526"/>
                <a:gd name="connsiteY21" fmla="*/ 201136 h 266984"/>
                <a:gd name="connsiteX22" fmla="*/ 83807 w 221526"/>
                <a:gd name="connsiteY22" fmla="*/ 223884 h 266984"/>
                <a:gd name="connsiteX23" fmla="*/ 53876 w 221526"/>
                <a:gd name="connsiteY23" fmla="*/ 193953 h 266984"/>
                <a:gd name="connsiteX24" fmla="*/ 53876 w 221526"/>
                <a:gd name="connsiteY24" fmla="*/ 175994 h 266984"/>
                <a:gd name="connsiteX25" fmla="*/ 81412 w 221526"/>
                <a:gd name="connsiteY25" fmla="*/ 143669 h 266984"/>
                <a:gd name="connsiteX26" fmla="*/ 171205 w 221526"/>
                <a:gd name="connsiteY26" fmla="*/ 137683 h 266984"/>
                <a:gd name="connsiteX27" fmla="*/ 171205 w 221526"/>
                <a:gd name="connsiteY27" fmla="*/ 199939 h 26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1526" h="266984">
                  <a:moveTo>
                    <a:pt x="136485" y="0"/>
                  </a:moveTo>
                  <a:cubicBezTo>
                    <a:pt x="124513" y="0"/>
                    <a:pt x="113738" y="0"/>
                    <a:pt x="104160" y="0"/>
                  </a:cubicBezTo>
                  <a:cubicBezTo>
                    <a:pt x="90990" y="0"/>
                    <a:pt x="80215" y="0"/>
                    <a:pt x="68243" y="0"/>
                  </a:cubicBezTo>
                  <a:cubicBezTo>
                    <a:pt x="52679" y="0"/>
                    <a:pt x="39509" y="0"/>
                    <a:pt x="26339" y="1197"/>
                  </a:cubicBezTo>
                  <a:lnTo>
                    <a:pt x="45495" y="45495"/>
                  </a:lnTo>
                  <a:cubicBezTo>
                    <a:pt x="77821" y="43101"/>
                    <a:pt x="101765" y="43101"/>
                    <a:pt x="128105" y="43101"/>
                  </a:cubicBezTo>
                  <a:cubicBezTo>
                    <a:pt x="149655" y="43101"/>
                    <a:pt x="168811" y="47890"/>
                    <a:pt x="168811" y="81412"/>
                  </a:cubicBezTo>
                  <a:cubicBezTo>
                    <a:pt x="168811" y="83807"/>
                    <a:pt x="168811" y="89793"/>
                    <a:pt x="168811" y="104160"/>
                  </a:cubicBezTo>
                  <a:cubicBezTo>
                    <a:pt x="168811" y="107752"/>
                    <a:pt x="168811" y="107752"/>
                    <a:pt x="141274" y="107752"/>
                  </a:cubicBezTo>
                  <a:cubicBezTo>
                    <a:pt x="112540" y="107752"/>
                    <a:pt x="70637" y="107752"/>
                    <a:pt x="70637" y="107752"/>
                  </a:cubicBezTo>
                  <a:cubicBezTo>
                    <a:pt x="7183" y="107752"/>
                    <a:pt x="0" y="154444"/>
                    <a:pt x="0" y="174797"/>
                  </a:cubicBezTo>
                  <a:lnTo>
                    <a:pt x="0" y="201136"/>
                  </a:lnTo>
                  <a:cubicBezTo>
                    <a:pt x="0" y="239448"/>
                    <a:pt x="27536" y="265787"/>
                    <a:pt x="69440" y="266984"/>
                  </a:cubicBezTo>
                  <a:lnTo>
                    <a:pt x="70637" y="266984"/>
                  </a:lnTo>
                  <a:cubicBezTo>
                    <a:pt x="110146" y="266984"/>
                    <a:pt x="160430" y="239448"/>
                    <a:pt x="164022" y="235856"/>
                  </a:cubicBezTo>
                  <a:lnTo>
                    <a:pt x="167614" y="229870"/>
                  </a:lnTo>
                  <a:lnTo>
                    <a:pt x="181980" y="263393"/>
                  </a:lnTo>
                  <a:lnTo>
                    <a:pt x="221489" y="263393"/>
                  </a:lnTo>
                  <a:lnTo>
                    <a:pt x="221489" y="79018"/>
                  </a:lnTo>
                  <a:cubicBezTo>
                    <a:pt x="222687" y="26339"/>
                    <a:pt x="195150" y="1197"/>
                    <a:pt x="136485" y="0"/>
                  </a:cubicBezTo>
                  <a:moveTo>
                    <a:pt x="171205" y="199939"/>
                  </a:moveTo>
                  <a:lnTo>
                    <a:pt x="168811" y="201136"/>
                  </a:lnTo>
                  <a:cubicBezTo>
                    <a:pt x="166416" y="202333"/>
                    <a:pt x="116132" y="223884"/>
                    <a:pt x="83807" y="223884"/>
                  </a:cubicBezTo>
                  <a:cubicBezTo>
                    <a:pt x="70637" y="223884"/>
                    <a:pt x="53876" y="220292"/>
                    <a:pt x="53876" y="193953"/>
                  </a:cubicBezTo>
                  <a:lnTo>
                    <a:pt x="53876" y="175994"/>
                  </a:lnTo>
                  <a:cubicBezTo>
                    <a:pt x="53876" y="156838"/>
                    <a:pt x="63454" y="146063"/>
                    <a:pt x="81412" y="143669"/>
                  </a:cubicBezTo>
                  <a:lnTo>
                    <a:pt x="171205" y="137683"/>
                  </a:lnTo>
                  <a:lnTo>
                    <a:pt x="171205" y="199939"/>
                  </a:lnTo>
                  <a:close/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F714CF-F3AD-B610-FB55-669F83FE16AB}"/>
                </a:ext>
              </a:extLst>
            </p:cNvPr>
            <p:cNvSpPr/>
            <p:nvPr/>
          </p:nvSpPr>
          <p:spPr>
            <a:xfrm>
              <a:off x="11067238" y="308926"/>
              <a:ext cx="221489" cy="266984"/>
            </a:xfrm>
            <a:custGeom>
              <a:avLst/>
              <a:gdLst>
                <a:gd name="connsiteX0" fmla="*/ 135288 w 221489"/>
                <a:gd name="connsiteY0" fmla="*/ 0 h 266984"/>
                <a:gd name="connsiteX1" fmla="*/ 102963 w 221489"/>
                <a:gd name="connsiteY1" fmla="*/ 0 h 266984"/>
                <a:gd name="connsiteX2" fmla="*/ 67045 w 221489"/>
                <a:gd name="connsiteY2" fmla="*/ 0 h 266984"/>
                <a:gd name="connsiteX3" fmla="*/ 25142 w 221489"/>
                <a:gd name="connsiteY3" fmla="*/ 1197 h 266984"/>
                <a:gd name="connsiteX4" fmla="*/ 50284 w 221489"/>
                <a:gd name="connsiteY4" fmla="*/ 45495 h 266984"/>
                <a:gd name="connsiteX5" fmla="*/ 128105 w 221489"/>
                <a:gd name="connsiteY5" fmla="*/ 43101 h 266984"/>
                <a:gd name="connsiteX6" fmla="*/ 168811 w 221489"/>
                <a:gd name="connsiteY6" fmla="*/ 81412 h 266984"/>
                <a:gd name="connsiteX7" fmla="*/ 168811 w 221489"/>
                <a:gd name="connsiteY7" fmla="*/ 104160 h 266984"/>
                <a:gd name="connsiteX8" fmla="*/ 141274 w 221489"/>
                <a:gd name="connsiteY8" fmla="*/ 107752 h 266984"/>
                <a:gd name="connsiteX9" fmla="*/ 70637 w 221489"/>
                <a:gd name="connsiteY9" fmla="*/ 107752 h 266984"/>
                <a:gd name="connsiteX10" fmla="*/ 0 w 221489"/>
                <a:gd name="connsiteY10" fmla="*/ 174797 h 266984"/>
                <a:gd name="connsiteX11" fmla="*/ 0 w 221489"/>
                <a:gd name="connsiteY11" fmla="*/ 201136 h 266984"/>
                <a:gd name="connsiteX12" fmla="*/ 69440 w 221489"/>
                <a:gd name="connsiteY12" fmla="*/ 266984 h 266984"/>
                <a:gd name="connsiteX13" fmla="*/ 70637 w 221489"/>
                <a:gd name="connsiteY13" fmla="*/ 266984 h 266984"/>
                <a:gd name="connsiteX14" fmla="*/ 164022 w 221489"/>
                <a:gd name="connsiteY14" fmla="*/ 235856 h 266984"/>
                <a:gd name="connsiteX15" fmla="*/ 167614 w 221489"/>
                <a:gd name="connsiteY15" fmla="*/ 229870 h 266984"/>
                <a:gd name="connsiteX16" fmla="*/ 181980 w 221489"/>
                <a:gd name="connsiteY16" fmla="*/ 263393 h 266984"/>
                <a:gd name="connsiteX17" fmla="*/ 221489 w 221489"/>
                <a:gd name="connsiteY17" fmla="*/ 263393 h 266984"/>
                <a:gd name="connsiteX18" fmla="*/ 221489 w 221489"/>
                <a:gd name="connsiteY18" fmla="*/ 79018 h 266984"/>
                <a:gd name="connsiteX19" fmla="*/ 135288 w 221489"/>
                <a:gd name="connsiteY19" fmla="*/ 0 h 266984"/>
                <a:gd name="connsiteX20" fmla="*/ 168811 w 221489"/>
                <a:gd name="connsiteY20" fmla="*/ 199939 h 266984"/>
                <a:gd name="connsiteX21" fmla="*/ 166416 w 221489"/>
                <a:gd name="connsiteY21" fmla="*/ 201136 h 266984"/>
                <a:gd name="connsiteX22" fmla="*/ 80215 w 221489"/>
                <a:gd name="connsiteY22" fmla="*/ 223884 h 266984"/>
                <a:gd name="connsiteX23" fmla="*/ 50284 w 221489"/>
                <a:gd name="connsiteY23" fmla="*/ 193953 h 266984"/>
                <a:gd name="connsiteX24" fmla="*/ 50284 w 221489"/>
                <a:gd name="connsiteY24" fmla="*/ 175994 h 266984"/>
                <a:gd name="connsiteX25" fmla="*/ 77821 w 221489"/>
                <a:gd name="connsiteY25" fmla="*/ 143669 h 266984"/>
                <a:gd name="connsiteX26" fmla="*/ 167614 w 221489"/>
                <a:gd name="connsiteY26" fmla="*/ 137683 h 266984"/>
                <a:gd name="connsiteX27" fmla="*/ 167614 w 221489"/>
                <a:gd name="connsiteY27" fmla="*/ 199939 h 26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1489" h="266984">
                  <a:moveTo>
                    <a:pt x="135288" y="0"/>
                  </a:moveTo>
                  <a:cubicBezTo>
                    <a:pt x="123316" y="0"/>
                    <a:pt x="112541" y="0"/>
                    <a:pt x="102963" y="0"/>
                  </a:cubicBezTo>
                  <a:cubicBezTo>
                    <a:pt x="89793" y="0"/>
                    <a:pt x="79018" y="0"/>
                    <a:pt x="67045" y="0"/>
                  </a:cubicBezTo>
                  <a:cubicBezTo>
                    <a:pt x="51481" y="0"/>
                    <a:pt x="38312" y="0"/>
                    <a:pt x="25142" y="1197"/>
                  </a:cubicBezTo>
                  <a:lnTo>
                    <a:pt x="50284" y="45495"/>
                  </a:lnTo>
                  <a:cubicBezTo>
                    <a:pt x="82610" y="43101"/>
                    <a:pt x="101765" y="43101"/>
                    <a:pt x="128105" y="43101"/>
                  </a:cubicBezTo>
                  <a:cubicBezTo>
                    <a:pt x="149655" y="43101"/>
                    <a:pt x="168811" y="47890"/>
                    <a:pt x="168811" y="81412"/>
                  </a:cubicBezTo>
                  <a:cubicBezTo>
                    <a:pt x="168811" y="83807"/>
                    <a:pt x="168811" y="89793"/>
                    <a:pt x="168811" y="104160"/>
                  </a:cubicBezTo>
                  <a:cubicBezTo>
                    <a:pt x="168811" y="107752"/>
                    <a:pt x="168811" y="107752"/>
                    <a:pt x="141274" y="107752"/>
                  </a:cubicBezTo>
                  <a:cubicBezTo>
                    <a:pt x="112541" y="107752"/>
                    <a:pt x="70637" y="107752"/>
                    <a:pt x="70637" y="107752"/>
                  </a:cubicBezTo>
                  <a:cubicBezTo>
                    <a:pt x="7183" y="107752"/>
                    <a:pt x="0" y="154444"/>
                    <a:pt x="0" y="174797"/>
                  </a:cubicBezTo>
                  <a:lnTo>
                    <a:pt x="0" y="201136"/>
                  </a:lnTo>
                  <a:cubicBezTo>
                    <a:pt x="0" y="239448"/>
                    <a:pt x="27537" y="265787"/>
                    <a:pt x="69440" y="266984"/>
                  </a:cubicBezTo>
                  <a:lnTo>
                    <a:pt x="70637" y="266984"/>
                  </a:lnTo>
                  <a:cubicBezTo>
                    <a:pt x="110146" y="266984"/>
                    <a:pt x="160430" y="239448"/>
                    <a:pt x="164022" y="235856"/>
                  </a:cubicBezTo>
                  <a:lnTo>
                    <a:pt x="167614" y="229870"/>
                  </a:lnTo>
                  <a:lnTo>
                    <a:pt x="181980" y="263393"/>
                  </a:lnTo>
                  <a:lnTo>
                    <a:pt x="221489" y="263393"/>
                  </a:lnTo>
                  <a:lnTo>
                    <a:pt x="221489" y="79018"/>
                  </a:lnTo>
                  <a:cubicBezTo>
                    <a:pt x="221489" y="26339"/>
                    <a:pt x="192756" y="1197"/>
                    <a:pt x="135288" y="0"/>
                  </a:cubicBezTo>
                  <a:moveTo>
                    <a:pt x="168811" y="199939"/>
                  </a:moveTo>
                  <a:lnTo>
                    <a:pt x="166416" y="201136"/>
                  </a:lnTo>
                  <a:cubicBezTo>
                    <a:pt x="164022" y="202333"/>
                    <a:pt x="113738" y="223884"/>
                    <a:pt x="80215" y="223884"/>
                  </a:cubicBezTo>
                  <a:cubicBezTo>
                    <a:pt x="67045" y="223884"/>
                    <a:pt x="50284" y="220292"/>
                    <a:pt x="50284" y="193953"/>
                  </a:cubicBezTo>
                  <a:lnTo>
                    <a:pt x="50284" y="175994"/>
                  </a:lnTo>
                  <a:cubicBezTo>
                    <a:pt x="50284" y="156838"/>
                    <a:pt x="59862" y="146063"/>
                    <a:pt x="77821" y="143669"/>
                  </a:cubicBezTo>
                  <a:lnTo>
                    <a:pt x="167614" y="137683"/>
                  </a:lnTo>
                  <a:lnTo>
                    <a:pt x="167614" y="199939"/>
                  </a:lnTo>
                  <a:close/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4D7836C-BDA0-527D-4887-625BBF7C43BD}"/>
                </a:ext>
              </a:extLst>
            </p:cNvPr>
            <p:cNvSpPr/>
            <p:nvPr/>
          </p:nvSpPr>
          <p:spPr>
            <a:xfrm>
              <a:off x="11459933" y="298151"/>
              <a:ext cx="221525" cy="266984"/>
            </a:xfrm>
            <a:custGeom>
              <a:avLst/>
              <a:gdLst>
                <a:gd name="connsiteX0" fmla="*/ 136485 w 221525"/>
                <a:gd name="connsiteY0" fmla="*/ 0 h 266984"/>
                <a:gd name="connsiteX1" fmla="*/ 104160 w 221525"/>
                <a:gd name="connsiteY1" fmla="*/ 0 h 266984"/>
                <a:gd name="connsiteX2" fmla="*/ 68243 w 221525"/>
                <a:gd name="connsiteY2" fmla="*/ 0 h 266984"/>
                <a:gd name="connsiteX3" fmla="*/ 26339 w 221525"/>
                <a:gd name="connsiteY3" fmla="*/ 1197 h 266984"/>
                <a:gd name="connsiteX4" fmla="*/ 44298 w 221525"/>
                <a:gd name="connsiteY4" fmla="*/ 45495 h 266984"/>
                <a:gd name="connsiteX5" fmla="*/ 128105 w 221525"/>
                <a:gd name="connsiteY5" fmla="*/ 43101 h 266984"/>
                <a:gd name="connsiteX6" fmla="*/ 168811 w 221525"/>
                <a:gd name="connsiteY6" fmla="*/ 81412 h 266984"/>
                <a:gd name="connsiteX7" fmla="*/ 168811 w 221525"/>
                <a:gd name="connsiteY7" fmla="*/ 104160 h 266984"/>
                <a:gd name="connsiteX8" fmla="*/ 141274 w 221525"/>
                <a:gd name="connsiteY8" fmla="*/ 107752 h 266984"/>
                <a:gd name="connsiteX9" fmla="*/ 70637 w 221525"/>
                <a:gd name="connsiteY9" fmla="*/ 107752 h 266984"/>
                <a:gd name="connsiteX10" fmla="*/ 0 w 221525"/>
                <a:gd name="connsiteY10" fmla="*/ 174797 h 266984"/>
                <a:gd name="connsiteX11" fmla="*/ 0 w 221525"/>
                <a:gd name="connsiteY11" fmla="*/ 201136 h 266984"/>
                <a:gd name="connsiteX12" fmla="*/ 69440 w 221525"/>
                <a:gd name="connsiteY12" fmla="*/ 266984 h 266984"/>
                <a:gd name="connsiteX13" fmla="*/ 70637 w 221525"/>
                <a:gd name="connsiteY13" fmla="*/ 266984 h 266984"/>
                <a:gd name="connsiteX14" fmla="*/ 164022 w 221525"/>
                <a:gd name="connsiteY14" fmla="*/ 235856 h 266984"/>
                <a:gd name="connsiteX15" fmla="*/ 167614 w 221525"/>
                <a:gd name="connsiteY15" fmla="*/ 229870 h 266984"/>
                <a:gd name="connsiteX16" fmla="*/ 181980 w 221525"/>
                <a:gd name="connsiteY16" fmla="*/ 263393 h 266984"/>
                <a:gd name="connsiteX17" fmla="*/ 221489 w 221525"/>
                <a:gd name="connsiteY17" fmla="*/ 263393 h 266984"/>
                <a:gd name="connsiteX18" fmla="*/ 221489 w 221525"/>
                <a:gd name="connsiteY18" fmla="*/ 79018 h 266984"/>
                <a:gd name="connsiteX19" fmla="*/ 136485 w 221525"/>
                <a:gd name="connsiteY19" fmla="*/ 0 h 266984"/>
                <a:gd name="connsiteX20" fmla="*/ 171205 w 221525"/>
                <a:gd name="connsiteY20" fmla="*/ 199939 h 266984"/>
                <a:gd name="connsiteX21" fmla="*/ 168811 w 221525"/>
                <a:gd name="connsiteY21" fmla="*/ 201136 h 266984"/>
                <a:gd name="connsiteX22" fmla="*/ 83807 w 221525"/>
                <a:gd name="connsiteY22" fmla="*/ 223884 h 266984"/>
                <a:gd name="connsiteX23" fmla="*/ 53876 w 221525"/>
                <a:gd name="connsiteY23" fmla="*/ 193953 h 266984"/>
                <a:gd name="connsiteX24" fmla="*/ 53876 w 221525"/>
                <a:gd name="connsiteY24" fmla="*/ 175994 h 266984"/>
                <a:gd name="connsiteX25" fmla="*/ 81412 w 221525"/>
                <a:gd name="connsiteY25" fmla="*/ 143669 h 266984"/>
                <a:gd name="connsiteX26" fmla="*/ 171205 w 221525"/>
                <a:gd name="connsiteY26" fmla="*/ 137683 h 266984"/>
                <a:gd name="connsiteX27" fmla="*/ 171205 w 221525"/>
                <a:gd name="connsiteY27" fmla="*/ 199939 h 26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1525" h="266984">
                  <a:moveTo>
                    <a:pt x="136485" y="0"/>
                  </a:moveTo>
                  <a:cubicBezTo>
                    <a:pt x="124513" y="0"/>
                    <a:pt x="113738" y="0"/>
                    <a:pt x="104160" y="0"/>
                  </a:cubicBezTo>
                  <a:cubicBezTo>
                    <a:pt x="90990" y="0"/>
                    <a:pt x="80215" y="0"/>
                    <a:pt x="68243" y="0"/>
                  </a:cubicBezTo>
                  <a:cubicBezTo>
                    <a:pt x="52678" y="0"/>
                    <a:pt x="39509" y="0"/>
                    <a:pt x="26339" y="1197"/>
                  </a:cubicBezTo>
                  <a:lnTo>
                    <a:pt x="44298" y="45495"/>
                  </a:lnTo>
                  <a:cubicBezTo>
                    <a:pt x="76623" y="43101"/>
                    <a:pt x="101765" y="43101"/>
                    <a:pt x="128105" y="43101"/>
                  </a:cubicBezTo>
                  <a:cubicBezTo>
                    <a:pt x="149655" y="43101"/>
                    <a:pt x="168811" y="47890"/>
                    <a:pt x="168811" y="81412"/>
                  </a:cubicBezTo>
                  <a:cubicBezTo>
                    <a:pt x="168811" y="83807"/>
                    <a:pt x="168811" y="89793"/>
                    <a:pt x="168811" y="104160"/>
                  </a:cubicBezTo>
                  <a:cubicBezTo>
                    <a:pt x="168811" y="107752"/>
                    <a:pt x="168811" y="107752"/>
                    <a:pt x="141274" y="107752"/>
                  </a:cubicBezTo>
                  <a:cubicBezTo>
                    <a:pt x="112540" y="107752"/>
                    <a:pt x="70637" y="107752"/>
                    <a:pt x="70637" y="107752"/>
                  </a:cubicBezTo>
                  <a:cubicBezTo>
                    <a:pt x="7183" y="107752"/>
                    <a:pt x="0" y="154444"/>
                    <a:pt x="0" y="174797"/>
                  </a:cubicBezTo>
                  <a:lnTo>
                    <a:pt x="0" y="201136"/>
                  </a:lnTo>
                  <a:cubicBezTo>
                    <a:pt x="0" y="239448"/>
                    <a:pt x="27536" y="265787"/>
                    <a:pt x="69440" y="266984"/>
                  </a:cubicBezTo>
                  <a:lnTo>
                    <a:pt x="70637" y="266984"/>
                  </a:lnTo>
                  <a:cubicBezTo>
                    <a:pt x="110146" y="266984"/>
                    <a:pt x="160430" y="239448"/>
                    <a:pt x="164022" y="235856"/>
                  </a:cubicBezTo>
                  <a:lnTo>
                    <a:pt x="167614" y="229870"/>
                  </a:lnTo>
                  <a:lnTo>
                    <a:pt x="181980" y="263393"/>
                  </a:lnTo>
                  <a:lnTo>
                    <a:pt x="221489" y="263393"/>
                  </a:lnTo>
                  <a:lnTo>
                    <a:pt x="221489" y="79018"/>
                  </a:lnTo>
                  <a:cubicBezTo>
                    <a:pt x="222686" y="26339"/>
                    <a:pt x="193953" y="1197"/>
                    <a:pt x="136485" y="0"/>
                  </a:cubicBezTo>
                  <a:moveTo>
                    <a:pt x="171205" y="199939"/>
                  </a:moveTo>
                  <a:lnTo>
                    <a:pt x="168811" y="201136"/>
                  </a:lnTo>
                  <a:cubicBezTo>
                    <a:pt x="166416" y="202333"/>
                    <a:pt x="116132" y="223884"/>
                    <a:pt x="83807" y="223884"/>
                  </a:cubicBezTo>
                  <a:cubicBezTo>
                    <a:pt x="70637" y="223884"/>
                    <a:pt x="53876" y="220292"/>
                    <a:pt x="53876" y="193953"/>
                  </a:cubicBezTo>
                  <a:lnTo>
                    <a:pt x="53876" y="175994"/>
                  </a:lnTo>
                  <a:cubicBezTo>
                    <a:pt x="53876" y="156838"/>
                    <a:pt x="63454" y="146063"/>
                    <a:pt x="81412" y="143669"/>
                  </a:cubicBezTo>
                  <a:lnTo>
                    <a:pt x="171205" y="137683"/>
                  </a:lnTo>
                  <a:lnTo>
                    <a:pt x="171205" y="199939"/>
                  </a:lnTo>
                  <a:close/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D231E98-A381-ACED-4BE9-6EFA4D04CB9F}"/>
                </a:ext>
              </a:extLst>
            </p:cNvPr>
            <p:cNvSpPr/>
            <p:nvPr/>
          </p:nvSpPr>
          <p:spPr>
            <a:xfrm>
              <a:off x="10127406" y="307729"/>
              <a:ext cx="240645" cy="264589"/>
            </a:xfrm>
            <a:custGeom>
              <a:avLst/>
              <a:gdLst>
                <a:gd name="connsiteX0" fmla="*/ 80215 w 240645"/>
                <a:gd name="connsiteY0" fmla="*/ 217898 h 264589"/>
                <a:gd name="connsiteX1" fmla="*/ 75426 w 240645"/>
                <a:gd name="connsiteY1" fmla="*/ 211911 h 264589"/>
                <a:gd name="connsiteX2" fmla="*/ 75426 w 240645"/>
                <a:gd name="connsiteY2" fmla="*/ 209517 h 264589"/>
                <a:gd name="connsiteX3" fmla="*/ 77821 w 240645"/>
                <a:gd name="connsiteY3" fmla="*/ 207122 h 264589"/>
                <a:gd name="connsiteX4" fmla="*/ 229870 w 240645"/>
                <a:gd name="connsiteY4" fmla="*/ 38312 h 264589"/>
                <a:gd name="connsiteX5" fmla="*/ 213109 w 240645"/>
                <a:gd name="connsiteY5" fmla="*/ 0 h 264589"/>
                <a:gd name="connsiteX6" fmla="*/ 15564 w 240645"/>
                <a:gd name="connsiteY6" fmla="*/ 0 h 264589"/>
                <a:gd name="connsiteX7" fmla="*/ 15564 w 240645"/>
                <a:gd name="connsiteY7" fmla="*/ 46692 h 264589"/>
                <a:gd name="connsiteX8" fmla="*/ 148458 w 240645"/>
                <a:gd name="connsiteY8" fmla="*/ 46692 h 264589"/>
                <a:gd name="connsiteX9" fmla="*/ 150852 w 240645"/>
                <a:gd name="connsiteY9" fmla="*/ 46692 h 264589"/>
                <a:gd name="connsiteX10" fmla="*/ 155641 w 240645"/>
                <a:gd name="connsiteY10" fmla="*/ 51481 h 264589"/>
                <a:gd name="connsiteX11" fmla="*/ 154444 w 240645"/>
                <a:gd name="connsiteY11" fmla="*/ 53876 h 264589"/>
                <a:gd name="connsiteX12" fmla="*/ 152049 w 240645"/>
                <a:gd name="connsiteY12" fmla="*/ 56270 h 264589"/>
                <a:gd name="connsiteX13" fmla="*/ 0 w 240645"/>
                <a:gd name="connsiteY13" fmla="*/ 226278 h 264589"/>
                <a:gd name="connsiteX14" fmla="*/ 16761 w 240645"/>
                <a:gd name="connsiteY14" fmla="*/ 264590 h 264589"/>
                <a:gd name="connsiteX15" fmla="*/ 240645 w 240645"/>
                <a:gd name="connsiteY15" fmla="*/ 264590 h 264589"/>
                <a:gd name="connsiteX16" fmla="*/ 240645 w 240645"/>
                <a:gd name="connsiteY16" fmla="*/ 217898 h 264589"/>
                <a:gd name="connsiteX17" fmla="*/ 81412 w 240645"/>
                <a:gd name="connsiteY17" fmla="*/ 217898 h 264589"/>
                <a:gd name="connsiteX18" fmla="*/ 80215 w 240645"/>
                <a:gd name="connsiteY18" fmla="*/ 217898 h 26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0645" h="264589">
                  <a:moveTo>
                    <a:pt x="80215" y="217898"/>
                  </a:moveTo>
                  <a:cubicBezTo>
                    <a:pt x="77821" y="217898"/>
                    <a:pt x="75426" y="215503"/>
                    <a:pt x="75426" y="211911"/>
                  </a:cubicBezTo>
                  <a:cubicBezTo>
                    <a:pt x="75426" y="210714"/>
                    <a:pt x="75426" y="210714"/>
                    <a:pt x="75426" y="209517"/>
                  </a:cubicBezTo>
                  <a:lnTo>
                    <a:pt x="77821" y="207122"/>
                  </a:lnTo>
                  <a:lnTo>
                    <a:pt x="229870" y="38312"/>
                  </a:lnTo>
                  <a:lnTo>
                    <a:pt x="213109" y="0"/>
                  </a:lnTo>
                  <a:lnTo>
                    <a:pt x="15564" y="0"/>
                  </a:lnTo>
                  <a:lnTo>
                    <a:pt x="15564" y="46692"/>
                  </a:lnTo>
                  <a:lnTo>
                    <a:pt x="148458" y="46692"/>
                  </a:lnTo>
                  <a:lnTo>
                    <a:pt x="150852" y="46692"/>
                  </a:lnTo>
                  <a:cubicBezTo>
                    <a:pt x="153247" y="47890"/>
                    <a:pt x="155641" y="49087"/>
                    <a:pt x="155641" y="51481"/>
                  </a:cubicBezTo>
                  <a:cubicBezTo>
                    <a:pt x="155641" y="52679"/>
                    <a:pt x="155641" y="53876"/>
                    <a:pt x="154444" y="53876"/>
                  </a:cubicBezTo>
                  <a:lnTo>
                    <a:pt x="152049" y="56270"/>
                  </a:lnTo>
                  <a:lnTo>
                    <a:pt x="0" y="226278"/>
                  </a:lnTo>
                  <a:lnTo>
                    <a:pt x="16761" y="264590"/>
                  </a:lnTo>
                  <a:lnTo>
                    <a:pt x="240645" y="264590"/>
                  </a:lnTo>
                  <a:lnTo>
                    <a:pt x="240645" y="217898"/>
                  </a:lnTo>
                  <a:lnTo>
                    <a:pt x="81412" y="217898"/>
                  </a:lnTo>
                  <a:lnTo>
                    <a:pt x="80215" y="217898"/>
                  </a:lnTo>
                  <a:close/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51A7601-A981-EBF9-A9F5-632F311A8B72}"/>
                </a:ext>
              </a:extLst>
            </p:cNvPr>
            <p:cNvSpPr/>
            <p:nvPr/>
          </p:nvSpPr>
          <p:spPr>
            <a:xfrm>
              <a:off x="11344998" y="300545"/>
              <a:ext cx="101765" cy="271773"/>
            </a:xfrm>
            <a:custGeom>
              <a:avLst/>
              <a:gdLst>
                <a:gd name="connsiteX0" fmla="*/ 57468 w 101765"/>
                <a:gd name="connsiteY0" fmla="*/ 19156 h 271773"/>
                <a:gd name="connsiteX1" fmla="*/ 41903 w 101765"/>
                <a:gd name="connsiteY1" fmla="*/ 13170 h 271773"/>
                <a:gd name="connsiteX2" fmla="*/ 39509 w 101765"/>
                <a:gd name="connsiteY2" fmla="*/ 9578 h 271773"/>
                <a:gd name="connsiteX3" fmla="*/ 35917 w 101765"/>
                <a:gd name="connsiteY3" fmla="*/ 4789 h 271773"/>
                <a:gd name="connsiteX4" fmla="*/ 0 w 101765"/>
                <a:gd name="connsiteY4" fmla="*/ 11972 h 271773"/>
                <a:gd name="connsiteX5" fmla="*/ 0 w 101765"/>
                <a:gd name="connsiteY5" fmla="*/ 14367 h 271773"/>
                <a:gd name="connsiteX6" fmla="*/ 0 w 101765"/>
                <a:gd name="connsiteY6" fmla="*/ 271773 h 271773"/>
                <a:gd name="connsiteX7" fmla="*/ 52679 w 101765"/>
                <a:gd name="connsiteY7" fmla="*/ 271773 h 271773"/>
                <a:gd name="connsiteX8" fmla="*/ 52679 w 101765"/>
                <a:gd name="connsiteY8" fmla="*/ 63454 h 271773"/>
                <a:gd name="connsiteX9" fmla="*/ 62257 w 101765"/>
                <a:gd name="connsiteY9" fmla="*/ 51481 h 271773"/>
                <a:gd name="connsiteX10" fmla="*/ 98174 w 101765"/>
                <a:gd name="connsiteY10" fmla="*/ 45495 h 271773"/>
                <a:gd name="connsiteX11" fmla="*/ 101765 w 101765"/>
                <a:gd name="connsiteY11" fmla="*/ 0 h 271773"/>
                <a:gd name="connsiteX12" fmla="*/ 90990 w 101765"/>
                <a:gd name="connsiteY12" fmla="*/ 2394 h 271773"/>
                <a:gd name="connsiteX13" fmla="*/ 57468 w 101765"/>
                <a:gd name="connsiteY13" fmla="*/ 19156 h 27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1765" h="271773">
                  <a:moveTo>
                    <a:pt x="57468" y="19156"/>
                  </a:moveTo>
                  <a:cubicBezTo>
                    <a:pt x="50284" y="25142"/>
                    <a:pt x="47890" y="21550"/>
                    <a:pt x="41903" y="13170"/>
                  </a:cubicBezTo>
                  <a:lnTo>
                    <a:pt x="39509" y="9578"/>
                  </a:lnTo>
                  <a:cubicBezTo>
                    <a:pt x="38312" y="7183"/>
                    <a:pt x="37114" y="5986"/>
                    <a:pt x="35917" y="4789"/>
                  </a:cubicBezTo>
                  <a:lnTo>
                    <a:pt x="0" y="11972"/>
                  </a:lnTo>
                  <a:cubicBezTo>
                    <a:pt x="0" y="13170"/>
                    <a:pt x="0" y="13170"/>
                    <a:pt x="0" y="14367"/>
                  </a:cubicBezTo>
                  <a:lnTo>
                    <a:pt x="0" y="271773"/>
                  </a:lnTo>
                  <a:lnTo>
                    <a:pt x="52679" y="271773"/>
                  </a:lnTo>
                  <a:lnTo>
                    <a:pt x="52679" y="63454"/>
                  </a:lnTo>
                  <a:cubicBezTo>
                    <a:pt x="52679" y="53876"/>
                    <a:pt x="52679" y="53876"/>
                    <a:pt x="62257" y="51481"/>
                  </a:cubicBezTo>
                  <a:cubicBezTo>
                    <a:pt x="67045" y="50284"/>
                    <a:pt x="86201" y="46692"/>
                    <a:pt x="98174" y="45495"/>
                  </a:cubicBezTo>
                  <a:lnTo>
                    <a:pt x="101765" y="0"/>
                  </a:lnTo>
                  <a:cubicBezTo>
                    <a:pt x="99371" y="0"/>
                    <a:pt x="95779" y="1197"/>
                    <a:pt x="90990" y="2394"/>
                  </a:cubicBezTo>
                  <a:cubicBezTo>
                    <a:pt x="76623" y="5986"/>
                    <a:pt x="64651" y="14367"/>
                    <a:pt x="57468" y="19156"/>
                  </a:cubicBezTo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27261ED-E3AD-A73A-073C-00237357B4A2}"/>
                </a:ext>
              </a:extLst>
            </p:cNvPr>
            <p:cNvSpPr/>
            <p:nvPr/>
          </p:nvSpPr>
          <p:spPr>
            <a:xfrm>
              <a:off x="10690108" y="305264"/>
              <a:ext cx="325649" cy="267054"/>
            </a:xfrm>
            <a:custGeom>
              <a:avLst/>
              <a:gdLst>
                <a:gd name="connsiteX0" fmla="*/ 259801 w 325649"/>
                <a:gd name="connsiteY0" fmla="*/ 70 h 267054"/>
                <a:gd name="connsiteX1" fmla="*/ 179586 w 325649"/>
                <a:gd name="connsiteY1" fmla="*/ 22818 h 267054"/>
                <a:gd name="connsiteX2" fmla="*/ 124513 w 325649"/>
                <a:gd name="connsiteY2" fmla="*/ 70 h 267054"/>
                <a:gd name="connsiteX3" fmla="*/ 44298 w 325649"/>
                <a:gd name="connsiteY3" fmla="*/ 22818 h 267054"/>
                <a:gd name="connsiteX4" fmla="*/ 35917 w 325649"/>
                <a:gd name="connsiteY4" fmla="*/ 70 h 267054"/>
                <a:gd name="connsiteX5" fmla="*/ 35917 w 325649"/>
                <a:gd name="connsiteY5" fmla="*/ 70 h 267054"/>
                <a:gd name="connsiteX6" fmla="*/ 0 w 325649"/>
                <a:gd name="connsiteY6" fmla="*/ 7254 h 267054"/>
                <a:gd name="connsiteX7" fmla="*/ 0 w 325649"/>
                <a:gd name="connsiteY7" fmla="*/ 9648 h 267054"/>
                <a:gd name="connsiteX8" fmla="*/ 0 w 325649"/>
                <a:gd name="connsiteY8" fmla="*/ 267055 h 267054"/>
                <a:gd name="connsiteX9" fmla="*/ 52679 w 325649"/>
                <a:gd name="connsiteY9" fmla="*/ 267055 h 267054"/>
                <a:gd name="connsiteX10" fmla="*/ 52679 w 325649"/>
                <a:gd name="connsiteY10" fmla="*/ 58735 h 267054"/>
                <a:gd name="connsiteX11" fmla="*/ 52679 w 325649"/>
                <a:gd name="connsiteY11" fmla="*/ 58735 h 267054"/>
                <a:gd name="connsiteX12" fmla="*/ 134091 w 325649"/>
                <a:gd name="connsiteY12" fmla="*/ 80285 h 267054"/>
                <a:gd name="connsiteX13" fmla="*/ 134091 w 325649"/>
                <a:gd name="connsiteY13" fmla="*/ 265857 h 267054"/>
                <a:gd name="connsiteX14" fmla="*/ 134091 w 325649"/>
                <a:gd name="connsiteY14" fmla="*/ 267055 h 267054"/>
                <a:gd name="connsiteX15" fmla="*/ 189164 w 325649"/>
                <a:gd name="connsiteY15" fmla="*/ 267055 h 267054"/>
                <a:gd name="connsiteX16" fmla="*/ 189164 w 325649"/>
                <a:gd name="connsiteY16" fmla="*/ 265857 h 267054"/>
                <a:gd name="connsiteX17" fmla="*/ 189164 w 325649"/>
                <a:gd name="connsiteY17" fmla="*/ 62327 h 267054"/>
                <a:gd name="connsiteX18" fmla="*/ 189164 w 325649"/>
                <a:gd name="connsiteY18" fmla="*/ 57538 h 267054"/>
                <a:gd name="connsiteX19" fmla="*/ 270576 w 325649"/>
                <a:gd name="connsiteY19" fmla="*/ 79088 h 267054"/>
                <a:gd name="connsiteX20" fmla="*/ 270576 w 325649"/>
                <a:gd name="connsiteY20" fmla="*/ 264660 h 267054"/>
                <a:gd name="connsiteX21" fmla="*/ 270576 w 325649"/>
                <a:gd name="connsiteY21" fmla="*/ 265857 h 267054"/>
                <a:gd name="connsiteX22" fmla="*/ 325649 w 325649"/>
                <a:gd name="connsiteY22" fmla="*/ 265857 h 267054"/>
                <a:gd name="connsiteX23" fmla="*/ 325649 w 325649"/>
                <a:gd name="connsiteY23" fmla="*/ 264660 h 267054"/>
                <a:gd name="connsiteX24" fmla="*/ 325649 w 325649"/>
                <a:gd name="connsiteY24" fmla="*/ 62327 h 267054"/>
                <a:gd name="connsiteX25" fmla="*/ 259801 w 325649"/>
                <a:gd name="connsiteY25" fmla="*/ 70 h 267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25649" h="267054">
                  <a:moveTo>
                    <a:pt x="259801" y="70"/>
                  </a:moveTo>
                  <a:cubicBezTo>
                    <a:pt x="227475" y="-1127"/>
                    <a:pt x="196347" y="13240"/>
                    <a:pt x="179586" y="22818"/>
                  </a:cubicBezTo>
                  <a:cubicBezTo>
                    <a:pt x="166416" y="70"/>
                    <a:pt x="140077" y="70"/>
                    <a:pt x="124513" y="70"/>
                  </a:cubicBezTo>
                  <a:cubicBezTo>
                    <a:pt x="92187" y="70"/>
                    <a:pt x="61059" y="14437"/>
                    <a:pt x="44298" y="22818"/>
                  </a:cubicBezTo>
                  <a:lnTo>
                    <a:pt x="35917" y="70"/>
                  </a:lnTo>
                  <a:cubicBezTo>
                    <a:pt x="35917" y="70"/>
                    <a:pt x="35917" y="70"/>
                    <a:pt x="35917" y="70"/>
                  </a:cubicBezTo>
                  <a:lnTo>
                    <a:pt x="0" y="7254"/>
                  </a:lnTo>
                  <a:lnTo>
                    <a:pt x="0" y="9648"/>
                  </a:lnTo>
                  <a:lnTo>
                    <a:pt x="0" y="267055"/>
                  </a:lnTo>
                  <a:lnTo>
                    <a:pt x="52679" y="267055"/>
                  </a:lnTo>
                  <a:lnTo>
                    <a:pt x="52679" y="58735"/>
                  </a:lnTo>
                  <a:lnTo>
                    <a:pt x="52679" y="58735"/>
                  </a:lnTo>
                  <a:cubicBezTo>
                    <a:pt x="63454" y="51552"/>
                    <a:pt x="132894" y="6056"/>
                    <a:pt x="134091" y="80285"/>
                  </a:cubicBezTo>
                  <a:lnTo>
                    <a:pt x="134091" y="265857"/>
                  </a:lnTo>
                  <a:lnTo>
                    <a:pt x="134091" y="267055"/>
                  </a:lnTo>
                  <a:lnTo>
                    <a:pt x="189164" y="267055"/>
                  </a:lnTo>
                  <a:lnTo>
                    <a:pt x="189164" y="265857"/>
                  </a:lnTo>
                  <a:lnTo>
                    <a:pt x="189164" y="62327"/>
                  </a:lnTo>
                  <a:cubicBezTo>
                    <a:pt x="189164" y="61130"/>
                    <a:pt x="189164" y="59932"/>
                    <a:pt x="189164" y="57538"/>
                  </a:cubicBezTo>
                  <a:cubicBezTo>
                    <a:pt x="199939" y="50354"/>
                    <a:pt x="269379" y="6056"/>
                    <a:pt x="270576" y="79088"/>
                  </a:cubicBezTo>
                  <a:lnTo>
                    <a:pt x="270576" y="264660"/>
                  </a:lnTo>
                  <a:lnTo>
                    <a:pt x="270576" y="265857"/>
                  </a:lnTo>
                  <a:lnTo>
                    <a:pt x="325649" y="265857"/>
                  </a:lnTo>
                  <a:lnTo>
                    <a:pt x="325649" y="264660"/>
                  </a:lnTo>
                  <a:lnTo>
                    <a:pt x="325649" y="62327"/>
                  </a:lnTo>
                  <a:cubicBezTo>
                    <a:pt x="324452" y="70"/>
                    <a:pt x="281351" y="70"/>
                    <a:pt x="259801" y="70"/>
                  </a:cubicBezTo>
                </a:path>
              </a:pathLst>
            </a:custGeom>
            <a:solidFill>
              <a:schemeClr val="bg1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9EE3E89-2D95-B53B-B81F-32DC34554FF4}"/>
                </a:ext>
              </a:extLst>
            </p:cNvPr>
            <p:cNvSpPr/>
            <p:nvPr/>
          </p:nvSpPr>
          <p:spPr>
            <a:xfrm>
              <a:off x="11861008" y="136524"/>
              <a:ext cx="125710" cy="160430"/>
            </a:xfrm>
            <a:custGeom>
              <a:avLst/>
              <a:gdLst>
                <a:gd name="connsiteX0" fmla="*/ 113738 w 125710"/>
                <a:gd name="connsiteY0" fmla="*/ 29931 h 160430"/>
                <a:gd name="connsiteX1" fmla="*/ 3592 w 125710"/>
                <a:gd name="connsiteY1" fmla="*/ 0 h 160430"/>
                <a:gd name="connsiteX2" fmla="*/ 0 w 125710"/>
                <a:gd name="connsiteY2" fmla="*/ 0 h 160430"/>
                <a:gd name="connsiteX3" fmla="*/ 0 w 125710"/>
                <a:gd name="connsiteY3" fmla="*/ 160430 h 160430"/>
                <a:gd name="connsiteX4" fmla="*/ 125710 w 125710"/>
                <a:gd name="connsiteY4" fmla="*/ 160430 h 160430"/>
                <a:gd name="connsiteX5" fmla="*/ 125710 w 125710"/>
                <a:gd name="connsiteY5" fmla="*/ 44298 h 160430"/>
                <a:gd name="connsiteX6" fmla="*/ 113738 w 125710"/>
                <a:gd name="connsiteY6" fmla="*/ 29931 h 160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710" h="160430">
                  <a:moveTo>
                    <a:pt x="113738" y="29931"/>
                  </a:moveTo>
                  <a:lnTo>
                    <a:pt x="3592" y="0"/>
                  </a:lnTo>
                  <a:cubicBezTo>
                    <a:pt x="2394" y="0"/>
                    <a:pt x="1197" y="0"/>
                    <a:pt x="0" y="0"/>
                  </a:cubicBezTo>
                  <a:lnTo>
                    <a:pt x="0" y="160430"/>
                  </a:lnTo>
                  <a:lnTo>
                    <a:pt x="125710" y="160430"/>
                  </a:lnTo>
                  <a:lnTo>
                    <a:pt x="125710" y="44298"/>
                  </a:lnTo>
                  <a:cubicBezTo>
                    <a:pt x="124513" y="37114"/>
                    <a:pt x="120921" y="31128"/>
                    <a:pt x="113738" y="29931"/>
                  </a:cubicBezTo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3E7F35B-3109-5C01-C44B-506A456A6A8C}"/>
                </a:ext>
              </a:extLst>
            </p:cNvPr>
            <p:cNvSpPr/>
            <p:nvPr/>
          </p:nvSpPr>
          <p:spPr>
            <a:xfrm>
              <a:off x="11734101" y="296954"/>
              <a:ext cx="125710" cy="161627"/>
            </a:xfrm>
            <a:custGeom>
              <a:avLst/>
              <a:gdLst>
                <a:gd name="connsiteX0" fmla="*/ 1197 w 125710"/>
                <a:gd name="connsiteY0" fmla="*/ 9578 h 161627"/>
                <a:gd name="connsiteX1" fmla="*/ 16761 w 125710"/>
                <a:gd name="connsiteY1" fmla="*/ 64651 h 161627"/>
                <a:gd name="connsiteX2" fmla="*/ 118527 w 125710"/>
                <a:gd name="connsiteY2" fmla="*/ 159233 h 161627"/>
                <a:gd name="connsiteX3" fmla="*/ 125710 w 125710"/>
                <a:gd name="connsiteY3" fmla="*/ 161627 h 161627"/>
                <a:gd name="connsiteX4" fmla="*/ 125710 w 125710"/>
                <a:gd name="connsiteY4" fmla="*/ 0 h 161627"/>
                <a:gd name="connsiteX5" fmla="*/ 0 w 125710"/>
                <a:gd name="connsiteY5" fmla="*/ 0 h 161627"/>
                <a:gd name="connsiteX6" fmla="*/ 0 w 125710"/>
                <a:gd name="connsiteY6" fmla="*/ 9578 h 16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710" h="161627">
                  <a:moveTo>
                    <a:pt x="1197" y="9578"/>
                  </a:moveTo>
                  <a:cubicBezTo>
                    <a:pt x="1197" y="28734"/>
                    <a:pt x="5986" y="49087"/>
                    <a:pt x="16761" y="64651"/>
                  </a:cubicBezTo>
                  <a:cubicBezTo>
                    <a:pt x="33523" y="89793"/>
                    <a:pt x="64651" y="128105"/>
                    <a:pt x="118527" y="159233"/>
                  </a:cubicBezTo>
                  <a:cubicBezTo>
                    <a:pt x="120921" y="160430"/>
                    <a:pt x="123316" y="161627"/>
                    <a:pt x="125710" y="161627"/>
                  </a:cubicBezTo>
                  <a:lnTo>
                    <a:pt x="125710" y="0"/>
                  </a:lnTo>
                  <a:lnTo>
                    <a:pt x="0" y="0"/>
                  </a:lnTo>
                  <a:lnTo>
                    <a:pt x="0" y="9578"/>
                  </a:lnTo>
                  <a:close/>
                </a:path>
              </a:pathLst>
            </a:custGeom>
            <a:solidFill>
              <a:srgbClr val="3AAA35"/>
            </a:solidFill>
            <a:ln w="119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KE"/>
            </a:p>
          </p:txBody>
        </p:sp>
      </p:grpSp>
    </p:spTree>
    <p:extLst>
      <p:ext uri="{BB962C8B-B14F-4D97-AF65-F5344CB8AC3E}">
        <p14:creationId xmlns:p14="http://schemas.microsoft.com/office/powerpoint/2010/main" val="6768137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18307F-90E5-D57F-524C-7A1EBC416A3B}"/>
              </a:ext>
            </a:extLst>
          </p:cNvPr>
          <p:cNvSpPr/>
          <p:nvPr userDrawn="1"/>
        </p:nvSpPr>
        <p:spPr>
          <a:xfrm>
            <a:off x="0" y="1"/>
            <a:ext cx="474542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60F63-3A3C-DE8A-6753-85D4F9A17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6257" y="1069545"/>
            <a:ext cx="6797104" cy="503170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05CDB-C168-E85A-FEF2-E00FC3D8A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7107-F895-4B10-8B60-DEB006E3E71F}" type="slidenum">
              <a:rPr lang="en-KE" smtClean="0"/>
              <a:t>‹#›</a:t>
            </a:fld>
            <a:endParaRPr lang="en-KE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C1A1BAA-33EC-57C5-093B-893966DC5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80000" y="288000"/>
            <a:ext cx="1855721" cy="5746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DFA370-3BD9-674C-68B5-BB9E10CC9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958" y="5319084"/>
            <a:ext cx="9229436" cy="64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70682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1779F-A7C8-7208-FF3F-9A733DD31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5CEF63-91A3-035C-260E-E460D74DA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5F83-B59E-4F3E-9DB6-AE89D7DCD887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3609DD-F792-2940-3F4B-19045F254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7C35C3-2660-39EE-F1F1-76A92898A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8DC91-21DD-4D3E-9D18-2B54682D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437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18307F-90E5-D57F-524C-7A1EBC416A3B}"/>
              </a:ext>
            </a:extLst>
          </p:cNvPr>
          <p:cNvSpPr/>
          <p:nvPr userDrawn="1"/>
        </p:nvSpPr>
        <p:spPr>
          <a:xfrm>
            <a:off x="7445827" y="1"/>
            <a:ext cx="474542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60F63-3A3C-DE8A-6753-85D4F9A17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173" y="1069545"/>
            <a:ext cx="6797104" cy="503170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05CDB-C168-E85A-FEF2-E00FC3D8A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7107-F895-4B10-8B60-DEB006E3E71F}" type="slidenum">
              <a:rPr lang="en-KE" smtClean="0"/>
              <a:t>‹#›</a:t>
            </a:fld>
            <a:endParaRPr lang="en-K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DFA370-3BD9-674C-68B5-BB9E10CC9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650" y="5319084"/>
            <a:ext cx="9229436" cy="64800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KE"/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DBBFDA10-86D4-7125-0CA1-F6AC0A5808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575" y="0"/>
            <a:ext cx="2514425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739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4590500-5B2D-5CC4-A4D2-117E66C3C9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3150" y="-1"/>
            <a:ext cx="12192000" cy="6858000"/>
          </a:xfrm>
          <a:prstGeom prst="rect">
            <a:avLst/>
          </a:prstGeom>
          <a:solidFill>
            <a:srgbClr val="292B4D">
              <a:alpha val="83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1CAAFC-FBB0-EAF8-D158-5E082AAA8B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50075" y="1786390"/>
            <a:ext cx="8091849" cy="87787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You!</a:t>
            </a:r>
            <a:endParaRPr lang="en-KE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653DA05-EA49-CC6B-E84E-BFFD5608F674}"/>
              </a:ext>
            </a:extLst>
          </p:cNvPr>
          <p:cNvSpPr txBox="1">
            <a:spLocks/>
          </p:cNvSpPr>
          <p:nvPr userDrawn="1"/>
        </p:nvSpPr>
        <p:spPr>
          <a:xfrm>
            <a:off x="1894098" y="5731340"/>
            <a:ext cx="8403804" cy="815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cap="none" spc="0">
                <a:solidFill>
                  <a:schemeClr val="bg1"/>
                </a:solidFill>
                <a:latin typeface="Museo Sans Cyrl 700"/>
                <a:cs typeface="Museo Sans Cyrl 700"/>
              </a:rPr>
              <a:t>Actuaries </a:t>
            </a:r>
            <a:r>
              <a:rPr lang="en-US" sz="1600" cap="none" spc="0">
                <a:solidFill>
                  <a:srgbClr val="50B848"/>
                </a:solidFill>
                <a:latin typeface="Museo Sans Cyrl 700"/>
                <a:cs typeface="Museo Sans Cyrl 700"/>
              </a:rPr>
              <a:t>|</a:t>
            </a:r>
            <a:r>
              <a:rPr lang="en-US" sz="1600" cap="none" spc="0">
                <a:solidFill>
                  <a:schemeClr val="bg1"/>
                </a:solidFill>
                <a:latin typeface="Museo Sans Cyrl 700"/>
                <a:cs typeface="Museo Sans Cyrl 700"/>
              </a:rPr>
              <a:t> Administrators </a:t>
            </a:r>
            <a:r>
              <a:rPr lang="en-US" sz="1600" cap="none" spc="0">
                <a:solidFill>
                  <a:srgbClr val="50B848"/>
                </a:solidFill>
                <a:latin typeface="Museo Sans Cyrl 700"/>
                <a:cs typeface="Museo Sans Cyrl 700"/>
              </a:rPr>
              <a:t>|</a:t>
            </a:r>
            <a:r>
              <a:rPr lang="en-US" sz="1600" cap="none" spc="0">
                <a:solidFill>
                  <a:schemeClr val="bg1"/>
                </a:solidFill>
                <a:latin typeface="Museo Sans Cyrl 700"/>
                <a:cs typeface="Museo Sans Cyrl 700"/>
              </a:rPr>
              <a:t> Consultants </a:t>
            </a:r>
            <a:r>
              <a:rPr lang="en-US" sz="1600" cap="none" spc="0">
                <a:solidFill>
                  <a:srgbClr val="50B848"/>
                </a:solidFill>
                <a:latin typeface="Museo Sans Cyrl 700"/>
                <a:cs typeface="Museo Sans Cyrl 700"/>
              </a:rPr>
              <a:t>|</a:t>
            </a:r>
            <a:r>
              <a:rPr lang="en-US" sz="1600" cap="none" spc="0">
                <a:solidFill>
                  <a:schemeClr val="bg1"/>
                </a:solidFill>
                <a:latin typeface="Museo Sans Cyrl 700"/>
                <a:cs typeface="Museo Sans Cyrl 700"/>
              </a:rPr>
              <a:t> Insurance Brokers </a:t>
            </a:r>
            <a:r>
              <a:rPr lang="en-US" sz="1600" cap="none" spc="0">
                <a:solidFill>
                  <a:srgbClr val="50B848"/>
                </a:solidFill>
                <a:latin typeface="Museo Sans Cyrl 700"/>
                <a:cs typeface="Museo Sans Cyrl 700"/>
              </a:rPr>
              <a:t>|</a:t>
            </a:r>
            <a:r>
              <a:rPr lang="en-US" sz="1600" cap="none" spc="0">
                <a:solidFill>
                  <a:schemeClr val="bg1"/>
                </a:solidFill>
                <a:latin typeface="Museo Sans Cyrl 700"/>
                <a:cs typeface="Museo Sans Cyrl 700"/>
              </a:rPr>
              <a:t> Reinsurance Brokers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825B58-5F8B-1670-3E19-1668AD7F9E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09" r="37306"/>
          <a:stretch/>
        </p:blipFill>
        <p:spPr>
          <a:xfrm>
            <a:off x="3180108" y="3429000"/>
            <a:ext cx="5831785" cy="252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77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008BB8-3F59-94E3-F05B-61A871C25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5F83-B59E-4F3E-9DB6-AE89D7DCD887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4A4FC1-974C-7199-7D71-60A88540F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Follow TASK  |  www.actuarieskenya.or.ke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B37D39-6931-9207-45B6-EA6C82432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8DC91-21DD-4D3E-9D18-2B54682D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28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2DBD9-D5B2-143F-E38B-3A437388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A34A1-78B7-F70B-7FD6-A386379C7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6343E-C9AD-2D8A-A9E8-6ABF94C26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057666-BB75-C027-F053-9BC1D70E3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5F83-B59E-4F3E-9DB6-AE89D7DCD887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35C3C2-1230-F4FE-4354-2349F1805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62A468-7BB8-F1FE-3F32-0AA45D58B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8DC91-21DD-4D3E-9D18-2B54682D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492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0F093-37A5-F0BD-3A95-F0F448450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63B7B4-97D9-5C08-D3ED-FCD058E64F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2755E5-54FE-29D6-A4B5-8DD5E2BDD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B251AB-8F64-4C55-7AAE-4E636AE5F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5F83-B59E-4F3E-9DB6-AE89D7DCD887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F487DB-3A39-FE9A-3DDF-61E085856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970972-51AF-A022-1077-9F253BA00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8DC91-21DD-4D3E-9D18-2B54682D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7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18771B-A8CE-548E-72EB-1FFBADF6F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99FB23-5B0A-761F-A102-DEA003331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391BC-143B-D20D-1257-CDB41FBDE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05F83-B59E-4F3E-9DB6-AE89D7DCD887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F65FD-CF9A-86D5-42CA-CD8F01D6C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04C7A-36E7-15AE-04A3-2D6619908A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8DC91-21DD-4D3E-9D18-2B54682D150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DF87D1-A394-8CA3-734A-2F113B6B2E5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6356350"/>
            <a:ext cx="531190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63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9432B7-C57A-19AC-F428-84277CE3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456" y="1148897"/>
            <a:ext cx="79683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3A9F2-441C-B0A2-1CD2-45C70CF27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5456" y="2754085"/>
            <a:ext cx="7968344" cy="3422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190FF-47C6-EA31-EC52-7EB235AC7A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17EF3-C750-4CBB-BB51-8C6D9CAFDC7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D269E-85C2-20A3-3B33-0586472C1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EF6FC-3E13-FDDA-640F-7F3B2ADF7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C6951-FCED-46FD-9759-D1158A2B540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F1A3FE-ED9F-DF84-10CB-4F2F3ACBCCD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5455" y="6356350"/>
            <a:ext cx="531190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6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FF55D-AB39-BDD3-0E34-2B7F39B7D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14" y="360000"/>
            <a:ext cx="8550186" cy="64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DAC5F-DF97-3428-7E47-D0E543387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3813" y="1386388"/>
            <a:ext cx="11004371" cy="4622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DE36F-1926-218F-539E-A455C9FE8E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5958" y="6219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Museo Sans Cyrl 300" panose="02000000000000000000" pitchFamily="50" charset="0"/>
              </a:defRPr>
            </a:lvl1pPr>
          </a:lstStyle>
          <a:p>
            <a:endParaRPr lang="en-K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E73FB-4234-1CAF-B273-EDBB43362A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0161" y="62198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Museo Sans Cyrl 300" panose="02000000000000000000" pitchFamily="50" charset="0"/>
              </a:defRPr>
            </a:lvl1pPr>
          </a:lstStyle>
          <a:p>
            <a:fld id="{35F17107-F895-4B10-8B60-DEB006E3E71F}" type="slidenum">
              <a:rPr lang="en-KE" smtClean="0"/>
              <a:pPr/>
              <a:t>‹#›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85617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Museo Sans Cyrl 700" panose="020000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50B848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useo Sans Cyrl 300" panose="020000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0B848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useo Sans Cyrl 300" panose="020000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0B848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useo Sans Cyrl 300" panose="020000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0B848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useo Sans Cyrl 300" panose="020000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0B848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useo Sans Cyrl 300" panose="020000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K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FF55D-AB39-BDD3-0E34-2B7F39B7D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14" y="360000"/>
            <a:ext cx="8550186" cy="64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DAC5F-DF97-3428-7E47-D0E543387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3813" y="1386388"/>
            <a:ext cx="11004371" cy="4622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DE36F-1926-218F-539E-A455C9FE8E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5958" y="6219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Museo Sans Cyrl 300" panose="02000000000000000000" pitchFamily="50" charset="0"/>
              </a:defRPr>
            </a:lvl1pPr>
          </a:lstStyle>
          <a:p>
            <a:endParaRPr lang="en-K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E73FB-4234-1CAF-B273-EDBB43362A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0161" y="62198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Museo Sans Cyrl 300" panose="02000000000000000000" pitchFamily="50" charset="0"/>
              </a:defRPr>
            </a:lvl1pPr>
          </a:lstStyle>
          <a:p>
            <a:fld id="{35F17107-F895-4B10-8B60-DEB006E3E71F}" type="slidenum">
              <a:rPr lang="en-KE" smtClean="0"/>
              <a:pPr/>
              <a:t>‹#›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260585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Museo Sans Cyrl 700" panose="020000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50B848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useo Sans Cyrl 300" panose="020000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0B848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useo Sans Cyrl 300" panose="020000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0B848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useo Sans Cyrl 300" panose="020000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0B848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useo Sans Cyrl 300" panose="020000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0B848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useo Sans Cyrl 300" panose="020000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K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29.svg"/><Relationship Id="rId4" Type="http://schemas.openxmlformats.org/officeDocument/2006/relationships/image" Target="../media/image25.sv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9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3F8CC-9EA2-20D5-F5C9-40D3B8463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39EC0F7-0DB8-47EF-D23D-29322E38730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010675" y="2794586"/>
            <a:ext cx="8182124" cy="150685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292B4D"/>
                </a:solidFill>
                <a:latin typeface="Museo Sans Cyrl 500" panose="02000000000000000000" pitchFamily="50" charset="0"/>
              </a:rPr>
              <a:t>Addressing the Impact of Political Instability on Insurance Penetration and National Resilience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130EDD5-2DD8-62E1-D094-88E2F030788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258161" y="4965188"/>
            <a:ext cx="5637679" cy="8456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700" b="1">
                <a:solidFill>
                  <a:srgbClr val="39B54A"/>
                </a:solidFill>
                <a:latin typeface="Museo Sans Cyrl 300" panose="02000000000000000000" pitchFamily="50" charset="0"/>
              </a:rPr>
              <a:t>Bernice Kamau &amp; Rosemary Mwangi</a:t>
            </a:r>
            <a:endParaRPr lang="en-US"/>
          </a:p>
          <a:p>
            <a:pPr marL="0" indent="0">
              <a:buNone/>
            </a:pPr>
            <a:r>
              <a:rPr lang="en-US" sz="1700" b="1">
                <a:solidFill>
                  <a:srgbClr val="39B54A"/>
                </a:solidFill>
                <a:latin typeface="Museo Sans Cyrl 300" panose="02000000000000000000" pitchFamily="50" charset="0"/>
              </a:rPr>
              <a:t>Zamara Actuaries, Administrators &amp; Consultants Ltd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F4594B-F980-7411-8B88-F09921AF9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675" y="256500"/>
            <a:ext cx="5197312" cy="18743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14A069E-4B9B-1094-814A-415E9A9F55FA}"/>
              </a:ext>
            </a:extLst>
          </p:cNvPr>
          <p:cNvSpPr/>
          <p:nvPr/>
        </p:nvSpPr>
        <p:spPr>
          <a:xfrm>
            <a:off x="11863636" y="607520"/>
            <a:ext cx="92701" cy="1243051"/>
          </a:xfrm>
          <a:prstGeom prst="rect">
            <a:avLst/>
          </a:prstGeom>
          <a:solidFill>
            <a:srgbClr val="A72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A9CE50-1810-FF84-2158-E1506DA45B69}"/>
              </a:ext>
            </a:extLst>
          </p:cNvPr>
          <p:cNvSpPr/>
          <p:nvPr/>
        </p:nvSpPr>
        <p:spPr>
          <a:xfrm>
            <a:off x="11863636" y="1850571"/>
            <a:ext cx="92701" cy="607520"/>
          </a:xfrm>
          <a:prstGeom prst="rect">
            <a:avLst/>
          </a:prstGeom>
          <a:solidFill>
            <a:srgbClr val="E29C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D4773C5-BDE1-4234-8281-11A9F5D6C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83" y="256500"/>
            <a:ext cx="2207316" cy="6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31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8D8C7-5617-E78B-6124-70EB6DA70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D3CAB-09E9-FD3F-8216-FFCDF7F8A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4006" y="758373"/>
            <a:ext cx="5977619" cy="728474"/>
          </a:xfrm>
        </p:spPr>
        <p:txBody>
          <a:bodyPr>
            <a:normAutofit fontScale="90000"/>
          </a:bodyPr>
          <a:lstStyle/>
          <a:p>
            <a:r>
              <a:rPr lang="en-US" sz="3600" b="1">
                <a:latin typeface="Museo Sans Cyrl 500" panose="02000000000000000000" pitchFamily="50" charset="0"/>
              </a:rPr>
              <a:t>Background &amp; Context: </a:t>
            </a:r>
            <a:br>
              <a:rPr lang="en-US" sz="3600" b="1">
                <a:latin typeface="Museo Sans Cyrl 500" panose="02000000000000000000" pitchFamily="50" charset="0"/>
              </a:rPr>
            </a:br>
            <a:r>
              <a:rPr lang="en-US" sz="3600" b="1">
                <a:solidFill>
                  <a:srgbClr val="39B54A"/>
                </a:solidFill>
                <a:latin typeface="Museo Sans Cyrl 500" panose="02000000000000000000" pitchFamily="50" charset="0"/>
              </a:rPr>
              <a:t>2024 Finance Bill Protests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9C2A2D-B166-FFF8-C1CA-52F7E956C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432" y="316801"/>
            <a:ext cx="2490221" cy="7284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A135EA-804D-11E7-3DFC-17C6D62A71CE}"/>
              </a:ext>
            </a:extLst>
          </p:cNvPr>
          <p:cNvSpPr txBox="1">
            <a:spLocks/>
          </p:cNvSpPr>
          <p:nvPr/>
        </p:nvSpPr>
        <p:spPr>
          <a:xfrm>
            <a:off x="3216728" y="1572343"/>
            <a:ext cx="5758544" cy="596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latin typeface="Museo Sans Cyrl 500" panose="02000000000000000000" pitchFamily="50" charset="0"/>
              </a:rPr>
              <a:t>Timeline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4C72C0C-629C-78B4-0CFF-D66CF92F0FAF}"/>
              </a:ext>
            </a:extLst>
          </p:cNvPr>
          <p:cNvGrpSpPr/>
          <p:nvPr/>
        </p:nvGrpSpPr>
        <p:grpSpPr>
          <a:xfrm>
            <a:off x="3214005" y="2190749"/>
            <a:ext cx="6570436" cy="4076701"/>
            <a:chOff x="3214005" y="2190749"/>
            <a:chExt cx="6570436" cy="407670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9437A6E-AF91-D162-43FC-2B755B5D61FD}"/>
                </a:ext>
              </a:extLst>
            </p:cNvPr>
            <p:cNvGrpSpPr/>
            <p:nvPr/>
          </p:nvGrpSpPr>
          <p:grpSpPr>
            <a:xfrm>
              <a:off x="3214005" y="2190749"/>
              <a:ext cx="6312014" cy="4076701"/>
              <a:chOff x="3214006" y="2285999"/>
              <a:chExt cx="5331281" cy="4029076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19CBD98-E80A-8FBC-A10E-E5D6D7D737B9}"/>
                  </a:ext>
                </a:extLst>
              </p:cNvPr>
              <p:cNvSpPr/>
              <p:nvPr/>
            </p:nvSpPr>
            <p:spPr>
              <a:xfrm>
                <a:off x="3214006" y="2286000"/>
                <a:ext cx="1777094" cy="4029075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5C84D10-15C8-186D-3210-67B0BB6AF08B}"/>
                  </a:ext>
                </a:extLst>
              </p:cNvPr>
              <p:cNvSpPr/>
              <p:nvPr/>
            </p:nvSpPr>
            <p:spPr>
              <a:xfrm>
                <a:off x="4991100" y="2286000"/>
                <a:ext cx="1777094" cy="402907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7F72EA2-2FB0-54F1-8B57-DE06199A3655}"/>
                  </a:ext>
                </a:extLst>
              </p:cNvPr>
              <p:cNvSpPr/>
              <p:nvPr/>
            </p:nvSpPr>
            <p:spPr>
              <a:xfrm>
                <a:off x="6768193" y="2285999"/>
                <a:ext cx="1777094" cy="4029075"/>
              </a:xfrm>
              <a:prstGeom prst="rect">
                <a:avLst/>
              </a:prstGeom>
              <a:solidFill>
                <a:srgbClr val="D80C7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FF720833-CDFC-B247-B96C-033AA36F76BA}"/>
                </a:ext>
              </a:extLst>
            </p:cNvPr>
            <p:cNvSpPr/>
            <p:nvPr/>
          </p:nvSpPr>
          <p:spPr>
            <a:xfrm rot="5400000">
              <a:off x="5177573" y="2485759"/>
              <a:ext cx="553469" cy="272596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AF00FE53-3303-C982-0F36-5DA22CE11BFF}"/>
                </a:ext>
              </a:extLst>
            </p:cNvPr>
            <p:cNvSpPr/>
            <p:nvPr/>
          </p:nvSpPr>
          <p:spPr>
            <a:xfrm rot="5400000">
              <a:off x="7271481" y="2485759"/>
              <a:ext cx="553469" cy="27259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CA8A5C16-0C02-BF8B-1C7C-EBD0DDE4C8DD}"/>
                </a:ext>
              </a:extLst>
            </p:cNvPr>
            <p:cNvSpPr/>
            <p:nvPr/>
          </p:nvSpPr>
          <p:spPr>
            <a:xfrm rot="5400000">
              <a:off x="9371408" y="2493112"/>
              <a:ext cx="553469" cy="272596"/>
            </a:xfrm>
            <a:prstGeom prst="triangle">
              <a:avLst/>
            </a:prstGeom>
            <a:solidFill>
              <a:srgbClr val="D80C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Graphic 21" descr="Megaphone with solid fill">
              <a:extLst>
                <a:ext uri="{FF2B5EF4-FFF2-40B4-BE49-F238E27FC236}">
                  <a16:creationId xmlns:a16="http://schemas.microsoft.com/office/drawing/2014/main" id="{904199FE-4EA9-72A5-EE17-9070B7480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08807" y="2289192"/>
              <a:ext cx="914400" cy="914400"/>
            </a:xfrm>
            <a:prstGeom prst="rect">
              <a:avLst/>
            </a:prstGeom>
          </p:spPr>
        </p:pic>
        <p:pic>
          <p:nvPicPr>
            <p:cNvPr id="24" name="Graphic 23" descr="Clenched Fist with solid fill">
              <a:extLst>
                <a:ext uri="{FF2B5EF4-FFF2-40B4-BE49-F238E27FC236}">
                  <a16:creationId xmlns:a16="http://schemas.microsoft.com/office/drawing/2014/main" id="{BC300451-322A-448C-E3C4-245B41BF7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12813" y="2289192"/>
              <a:ext cx="914400" cy="914400"/>
            </a:xfrm>
            <a:prstGeom prst="rect">
              <a:avLst/>
            </a:prstGeom>
          </p:spPr>
        </p:pic>
        <p:pic>
          <p:nvPicPr>
            <p:cNvPr id="5" name="Graphic 4" descr="Greek Temple with solid fill">
              <a:extLst>
                <a:ext uri="{FF2B5EF4-FFF2-40B4-BE49-F238E27FC236}">
                  <a16:creationId xmlns:a16="http://schemas.microsoft.com/office/drawing/2014/main" id="{CD52B32E-9F48-AC0F-3170-BE02A6909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16818" y="2289192"/>
              <a:ext cx="914400" cy="9144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1E21BC-0D29-9FF9-C140-E2A8A0CFD529}"/>
                </a:ext>
              </a:extLst>
            </p:cNvPr>
            <p:cNvSpPr txBox="1"/>
            <p:nvPr/>
          </p:nvSpPr>
          <p:spPr>
            <a:xfrm>
              <a:off x="3581184" y="3302034"/>
              <a:ext cx="1396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>
                  <a:solidFill>
                    <a:schemeClr val="bg1"/>
                  </a:solidFill>
                  <a:latin typeface="Museo Sans Cyrl 300" panose="02000000000000000000" pitchFamily="50" charset="0"/>
                </a:rPr>
                <a:t>EARLY MAY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51B803-3B7F-BC48-F83A-DA738BF8E9C0}"/>
                </a:ext>
              </a:extLst>
            </p:cNvPr>
            <p:cNvSpPr txBox="1"/>
            <p:nvPr/>
          </p:nvSpPr>
          <p:spPr>
            <a:xfrm>
              <a:off x="5496550" y="3247512"/>
              <a:ext cx="17469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>
                  <a:solidFill>
                    <a:schemeClr val="bg1"/>
                  </a:solidFill>
                  <a:latin typeface="Museo Sans Cyrl 300" panose="02000000000000000000" pitchFamily="50" charset="0"/>
                </a:rPr>
                <a:t>JUNE 18 &amp; 20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A0E2A97-E656-BDC5-8834-35BB39661E93}"/>
                </a:ext>
              </a:extLst>
            </p:cNvPr>
            <p:cNvSpPr txBox="1"/>
            <p:nvPr/>
          </p:nvSpPr>
          <p:spPr>
            <a:xfrm>
              <a:off x="7882339" y="3239592"/>
              <a:ext cx="11833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>
                  <a:solidFill>
                    <a:schemeClr val="bg1"/>
                  </a:solidFill>
                  <a:latin typeface="Museo Sans Cyrl 300" panose="02000000000000000000" pitchFamily="50" charset="0"/>
                </a:rPr>
                <a:t>JUNE 25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BEFBBEC-88A9-5452-D4B2-086CEF472454}"/>
                </a:ext>
              </a:extLst>
            </p:cNvPr>
            <p:cNvGrpSpPr/>
            <p:nvPr/>
          </p:nvGrpSpPr>
          <p:grpSpPr>
            <a:xfrm>
              <a:off x="3297180" y="3703848"/>
              <a:ext cx="6143721" cy="2032720"/>
              <a:chOff x="3382297" y="3784024"/>
              <a:chExt cx="6143721" cy="203272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D326C31-1926-65DA-DE22-879C048DC35A}"/>
                  </a:ext>
                </a:extLst>
              </p:cNvPr>
              <p:cNvSpPr txBox="1"/>
              <p:nvPr/>
            </p:nvSpPr>
            <p:spPr>
              <a:xfrm>
                <a:off x="3382297" y="3785419"/>
                <a:ext cx="1843690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§"/>
                </a:pPr>
                <a:r>
                  <a:rPr lang="en-GB" b="1">
                    <a:solidFill>
                      <a:schemeClr val="bg1"/>
                    </a:solidFill>
                    <a:latin typeface="Museo Sans Cyrl 300" panose="02000000000000000000" pitchFamily="50" charset="0"/>
                  </a:rPr>
                  <a:t>Introduction of Finance Bill</a:t>
                </a:r>
              </a:p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§"/>
                </a:pPr>
                <a:r>
                  <a:rPr lang="en-GB" b="1">
                    <a:solidFill>
                      <a:schemeClr val="bg1"/>
                    </a:solidFill>
                    <a:latin typeface="Museo Sans Cyrl 300" panose="02000000000000000000" pitchFamily="50" charset="0"/>
                  </a:rPr>
                  <a:t>Early Calls for protests to reject the bill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76D14C6-69CF-8C85-D42A-1672CE991C9F}"/>
                  </a:ext>
                </a:extLst>
              </p:cNvPr>
              <p:cNvSpPr txBox="1"/>
              <p:nvPr/>
            </p:nvSpPr>
            <p:spPr>
              <a:xfrm>
                <a:off x="5463837" y="3785419"/>
                <a:ext cx="194807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§"/>
                </a:pPr>
                <a:r>
                  <a:rPr lang="en-GB" b="1">
                    <a:solidFill>
                      <a:schemeClr val="bg1"/>
                    </a:solidFill>
                    <a:latin typeface="Museo Sans Cyrl 300" panose="02000000000000000000" pitchFamily="50" charset="0"/>
                  </a:rPr>
                  <a:t>First Protests (Tuesdays and Thursdays)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163ADBC-618F-FCBC-277E-78B544165313}"/>
                  </a:ext>
                </a:extLst>
              </p:cNvPr>
              <p:cNvSpPr txBox="1"/>
              <p:nvPr/>
            </p:nvSpPr>
            <p:spPr>
              <a:xfrm>
                <a:off x="7498431" y="3784024"/>
                <a:ext cx="2027587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§"/>
                </a:pPr>
                <a:r>
                  <a:rPr lang="en-GB" b="1">
                    <a:solidFill>
                      <a:schemeClr val="bg1"/>
                    </a:solidFill>
                    <a:latin typeface="Museo Sans Cyrl 300" panose="02000000000000000000" pitchFamily="50" charset="0"/>
                  </a:rPr>
                  <a:t>Bill in its final Parliamentary Stage</a:t>
                </a:r>
              </a:p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§"/>
                </a:pPr>
                <a:r>
                  <a:rPr lang="en-GB" b="1">
                    <a:solidFill>
                      <a:schemeClr val="bg1"/>
                    </a:solidFill>
                    <a:latin typeface="Museo Sans Cyrl 300" panose="02000000000000000000" pitchFamily="50" charset="0"/>
                  </a:rPr>
                  <a:t>Major Protest</a:t>
                </a:r>
              </a:p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§"/>
                </a:pPr>
                <a:r>
                  <a:rPr lang="en-GB" b="1">
                    <a:solidFill>
                      <a:schemeClr val="bg1"/>
                    </a:solidFill>
                    <a:latin typeface="Museo Sans Cyrl 300" panose="02000000000000000000" pitchFamily="50" charset="0"/>
                  </a:rPr>
                  <a:t>Occupy Parliament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454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1BAF9-B785-109B-A9CB-6A54C2DFE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6C12B-5620-35C8-6526-2586EBB80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4006" y="758373"/>
            <a:ext cx="5977619" cy="728474"/>
          </a:xfrm>
        </p:spPr>
        <p:txBody>
          <a:bodyPr>
            <a:normAutofit fontScale="90000"/>
          </a:bodyPr>
          <a:lstStyle/>
          <a:p>
            <a:r>
              <a:rPr lang="en-US" sz="3600" b="1">
                <a:latin typeface="Museo Sans Cyrl 500" panose="02000000000000000000" pitchFamily="50" charset="0"/>
              </a:rPr>
              <a:t>Background &amp; Context: </a:t>
            </a:r>
            <a:br>
              <a:rPr lang="en-US" sz="3600" b="1">
                <a:latin typeface="Museo Sans Cyrl 500" panose="02000000000000000000" pitchFamily="50" charset="0"/>
              </a:rPr>
            </a:br>
            <a:r>
              <a:rPr lang="en-US" sz="3600" b="1">
                <a:solidFill>
                  <a:srgbClr val="39B54A"/>
                </a:solidFill>
                <a:latin typeface="Museo Sans Cyrl 500" panose="02000000000000000000" pitchFamily="50" charset="0"/>
              </a:rPr>
              <a:t>2024 Finance Bill Protests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5B81D-E54E-3364-B01E-7CF51A3FB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432" y="316801"/>
            <a:ext cx="2490221" cy="7284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85AC503-1C75-7F4C-3F33-2DF7A8B53F7E}"/>
              </a:ext>
            </a:extLst>
          </p:cNvPr>
          <p:cNvSpPr txBox="1">
            <a:spLocks/>
          </p:cNvSpPr>
          <p:nvPr/>
        </p:nvSpPr>
        <p:spPr>
          <a:xfrm>
            <a:off x="3216728" y="1572343"/>
            <a:ext cx="5758544" cy="596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latin typeface="Museo Sans Cyrl 500" panose="02000000000000000000" pitchFamily="50" charset="0"/>
              </a:rPr>
              <a:t>Timeline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31227CC-A2E9-9F58-B353-A3BFDE3179FF}"/>
              </a:ext>
            </a:extLst>
          </p:cNvPr>
          <p:cNvGrpSpPr/>
          <p:nvPr/>
        </p:nvGrpSpPr>
        <p:grpSpPr>
          <a:xfrm>
            <a:off x="3214005" y="2190748"/>
            <a:ext cx="8670363" cy="4076702"/>
            <a:chOff x="3214005" y="2190748"/>
            <a:chExt cx="8670363" cy="407670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4CA58F6-2302-AF9D-3AAB-5E1EF62D9AE3}"/>
                </a:ext>
              </a:extLst>
            </p:cNvPr>
            <p:cNvGrpSpPr/>
            <p:nvPr/>
          </p:nvGrpSpPr>
          <p:grpSpPr>
            <a:xfrm>
              <a:off x="3214005" y="2190748"/>
              <a:ext cx="8416018" cy="4076702"/>
              <a:chOff x="3214006" y="2285998"/>
              <a:chExt cx="7108374" cy="4029077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5E2E8B8-7CFB-3E63-6F09-B1F29E7BAE93}"/>
                  </a:ext>
                </a:extLst>
              </p:cNvPr>
              <p:cNvSpPr/>
              <p:nvPr/>
            </p:nvSpPr>
            <p:spPr>
              <a:xfrm>
                <a:off x="3214006" y="2286000"/>
                <a:ext cx="1777094" cy="4029075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BBCFC03-189F-A865-2FAE-1C74E9FCCE12}"/>
                  </a:ext>
                </a:extLst>
              </p:cNvPr>
              <p:cNvSpPr/>
              <p:nvPr/>
            </p:nvSpPr>
            <p:spPr>
              <a:xfrm>
                <a:off x="4991100" y="2286000"/>
                <a:ext cx="1777094" cy="402907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EDEC711-CF3F-B209-DEB8-458125CAA2A2}"/>
                  </a:ext>
                </a:extLst>
              </p:cNvPr>
              <p:cNvSpPr/>
              <p:nvPr/>
            </p:nvSpPr>
            <p:spPr>
              <a:xfrm>
                <a:off x="8545286" y="2285998"/>
                <a:ext cx="1777094" cy="4029075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B16C311-1050-5788-F451-4C750B40C7A3}"/>
                  </a:ext>
                </a:extLst>
              </p:cNvPr>
              <p:cNvSpPr/>
              <p:nvPr/>
            </p:nvSpPr>
            <p:spPr>
              <a:xfrm>
                <a:off x="6768193" y="2285999"/>
                <a:ext cx="1777094" cy="4029075"/>
              </a:xfrm>
              <a:prstGeom prst="rect">
                <a:avLst/>
              </a:prstGeom>
              <a:solidFill>
                <a:srgbClr val="D80C7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219EE08E-DFBC-C771-4667-52626B32993E}"/>
                </a:ext>
              </a:extLst>
            </p:cNvPr>
            <p:cNvSpPr/>
            <p:nvPr/>
          </p:nvSpPr>
          <p:spPr>
            <a:xfrm rot="5400000">
              <a:off x="5177573" y="2485759"/>
              <a:ext cx="553469" cy="272596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27477F1-017B-BF46-A736-7ECFCB31086A}"/>
                </a:ext>
              </a:extLst>
            </p:cNvPr>
            <p:cNvSpPr/>
            <p:nvPr/>
          </p:nvSpPr>
          <p:spPr>
            <a:xfrm rot="5400000">
              <a:off x="7271481" y="2485759"/>
              <a:ext cx="553469" cy="27259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8FDA178C-3CE4-83F8-7C14-5957BDEDE035}"/>
                </a:ext>
              </a:extLst>
            </p:cNvPr>
            <p:cNvSpPr/>
            <p:nvPr/>
          </p:nvSpPr>
          <p:spPr>
            <a:xfrm rot="5400000">
              <a:off x="9371408" y="2493112"/>
              <a:ext cx="553469" cy="272596"/>
            </a:xfrm>
            <a:prstGeom prst="triangle">
              <a:avLst/>
            </a:prstGeom>
            <a:solidFill>
              <a:srgbClr val="D80C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914A196-D83E-9639-724B-B6604B0CF742}"/>
                </a:ext>
              </a:extLst>
            </p:cNvPr>
            <p:cNvSpPr/>
            <p:nvPr/>
          </p:nvSpPr>
          <p:spPr>
            <a:xfrm rot="5400000">
              <a:off x="11471335" y="2493113"/>
              <a:ext cx="553469" cy="272596"/>
            </a:xfrm>
            <a:prstGeom prst="triangl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Graphic 21" descr="Megaphone with solid fill">
              <a:extLst>
                <a:ext uri="{FF2B5EF4-FFF2-40B4-BE49-F238E27FC236}">
                  <a16:creationId xmlns:a16="http://schemas.microsoft.com/office/drawing/2014/main" id="{E6DA94F3-ABA6-7B01-5D2C-2FF0896E4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08807" y="2289192"/>
              <a:ext cx="914400" cy="914400"/>
            </a:xfrm>
            <a:prstGeom prst="rect">
              <a:avLst/>
            </a:prstGeom>
          </p:spPr>
        </p:pic>
        <p:pic>
          <p:nvPicPr>
            <p:cNvPr id="24" name="Graphic 23" descr="Clenched Fist with solid fill">
              <a:extLst>
                <a:ext uri="{FF2B5EF4-FFF2-40B4-BE49-F238E27FC236}">
                  <a16:creationId xmlns:a16="http://schemas.microsoft.com/office/drawing/2014/main" id="{797A3A62-0788-E6EB-E168-3F08A1727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12813" y="2289192"/>
              <a:ext cx="914400" cy="914400"/>
            </a:xfrm>
            <a:prstGeom prst="rect">
              <a:avLst/>
            </a:prstGeom>
          </p:spPr>
        </p:pic>
        <p:pic>
          <p:nvPicPr>
            <p:cNvPr id="28" name="Graphic 27" descr="Cricket with solid fill">
              <a:extLst>
                <a:ext uri="{FF2B5EF4-FFF2-40B4-BE49-F238E27FC236}">
                  <a16:creationId xmlns:a16="http://schemas.microsoft.com/office/drawing/2014/main" id="{E619175D-B99C-FE19-0CF6-F379B84B7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125036" y="2284787"/>
              <a:ext cx="914400" cy="914400"/>
            </a:xfrm>
            <a:prstGeom prst="rect">
              <a:avLst/>
            </a:prstGeom>
          </p:spPr>
        </p:pic>
        <p:pic>
          <p:nvPicPr>
            <p:cNvPr id="5" name="Graphic 4" descr="Greek Temple with solid fill">
              <a:extLst>
                <a:ext uri="{FF2B5EF4-FFF2-40B4-BE49-F238E27FC236}">
                  <a16:creationId xmlns:a16="http://schemas.microsoft.com/office/drawing/2014/main" id="{9D144A1E-2C6C-4D30-248F-9A657FF70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016818" y="2289192"/>
              <a:ext cx="914400" cy="9144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0D7AA4A-971A-F7A8-190F-3CFFC53E14E9}"/>
                </a:ext>
              </a:extLst>
            </p:cNvPr>
            <p:cNvSpPr txBox="1"/>
            <p:nvPr/>
          </p:nvSpPr>
          <p:spPr>
            <a:xfrm>
              <a:off x="3581184" y="3302034"/>
              <a:ext cx="1396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>
                  <a:solidFill>
                    <a:schemeClr val="bg1"/>
                  </a:solidFill>
                  <a:latin typeface="Museo Sans Cyrl 300" panose="02000000000000000000" pitchFamily="50" charset="0"/>
                </a:rPr>
                <a:t>EARLY MAY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2028E3-B0F8-D880-9C24-2E1F9628FC6C}"/>
                </a:ext>
              </a:extLst>
            </p:cNvPr>
            <p:cNvSpPr txBox="1"/>
            <p:nvPr/>
          </p:nvSpPr>
          <p:spPr>
            <a:xfrm>
              <a:off x="5496550" y="3247512"/>
              <a:ext cx="17469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>
                  <a:solidFill>
                    <a:schemeClr val="bg1"/>
                  </a:solidFill>
                  <a:latin typeface="Museo Sans Cyrl 300" panose="02000000000000000000" pitchFamily="50" charset="0"/>
                </a:rPr>
                <a:t>JUNE 18 &amp; 20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C5B0ED-36AC-9706-2080-F31DF5BF6E6F}"/>
                </a:ext>
              </a:extLst>
            </p:cNvPr>
            <p:cNvSpPr txBox="1"/>
            <p:nvPr/>
          </p:nvSpPr>
          <p:spPr>
            <a:xfrm>
              <a:off x="7882339" y="3239592"/>
              <a:ext cx="11833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>
                  <a:solidFill>
                    <a:schemeClr val="bg1"/>
                  </a:solidFill>
                  <a:latin typeface="Museo Sans Cyrl 300" panose="02000000000000000000" pitchFamily="50" charset="0"/>
                </a:rPr>
                <a:t>JUNE 25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BBDA698-C104-A06D-EB34-94947DCA2D58}"/>
                </a:ext>
              </a:extLst>
            </p:cNvPr>
            <p:cNvSpPr txBox="1"/>
            <p:nvPr/>
          </p:nvSpPr>
          <p:spPr>
            <a:xfrm>
              <a:off x="10240906" y="3247512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>
                  <a:solidFill>
                    <a:schemeClr val="bg1"/>
                  </a:solidFill>
                  <a:latin typeface="Museo Sans Cyrl 300" panose="02000000000000000000" pitchFamily="50" charset="0"/>
                </a:rPr>
                <a:t>JULY 2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70BD014-5003-1326-EFA4-AF68778B6FC2}"/>
                </a:ext>
              </a:extLst>
            </p:cNvPr>
            <p:cNvGrpSpPr/>
            <p:nvPr/>
          </p:nvGrpSpPr>
          <p:grpSpPr>
            <a:xfrm>
              <a:off x="3297180" y="3703848"/>
              <a:ext cx="8229473" cy="2032720"/>
              <a:chOff x="3382297" y="3784024"/>
              <a:chExt cx="8229473" cy="203272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7B66EBE-EEB3-5604-0AB1-970AEC629848}"/>
                  </a:ext>
                </a:extLst>
              </p:cNvPr>
              <p:cNvSpPr txBox="1"/>
              <p:nvPr/>
            </p:nvSpPr>
            <p:spPr>
              <a:xfrm>
                <a:off x="3382297" y="3785419"/>
                <a:ext cx="1843690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§"/>
                </a:pPr>
                <a:r>
                  <a:rPr lang="en-GB" b="1">
                    <a:solidFill>
                      <a:schemeClr val="bg1"/>
                    </a:solidFill>
                    <a:latin typeface="Museo Sans Cyrl 300" panose="02000000000000000000" pitchFamily="50" charset="0"/>
                  </a:rPr>
                  <a:t>Introduction of Finance Bill</a:t>
                </a:r>
              </a:p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§"/>
                </a:pPr>
                <a:r>
                  <a:rPr lang="en-GB" b="1">
                    <a:solidFill>
                      <a:schemeClr val="bg1"/>
                    </a:solidFill>
                    <a:latin typeface="Museo Sans Cyrl 300" panose="02000000000000000000" pitchFamily="50" charset="0"/>
                  </a:rPr>
                  <a:t>Early Calls for protests to reject the bill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B04D73E-005C-A6B8-A535-B982CCD23718}"/>
                  </a:ext>
                </a:extLst>
              </p:cNvPr>
              <p:cNvSpPr txBox="1"/>
              <p:nvPr/>
            </p:nvSpPr>
            <p:spPr>
              <a:xfrm>
                <a:off x="5463837" y="3785419"/>
                <a:ext cx="194807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§"/>
                </a:pPr>
                <a:r>
                  <a:rPr lang="en-GB" b="1">
                    <a:solidFill>
                      <a:schemeClr val="bg1"/>
                    </a:solidFill>
                    <a:latin typeface="Museo Sans Cyrl 300" panose="02000000000000000000" pitchFamily="50" charset="0"/>
                  </a:rPr>
                  <a:t>First Protests (Tuesdays and Thursdays)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D8F6DC5-8DCA-0466-CDB1-7B5DB5D26C34}"/>
                  </a:ext>
                </a:extLst>
              </p:cNvPr>
              <p:cNvSpPr txBox="1"/>
              <p:nvPr/>
            </p:nvSpPr>
            <p:spPr>
              <a:xfrm>
                <a:off x="7498431" y="3784024"/>
                <a:ext cx="2027587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§"/>
                </a:pPr>
                <a:r>
                  <a:rPr lang="en-GB" b="1">
                    <a:solidFill>
                      <a:schemeClr val="bg1"/>
                    </a:solidFill>
                    <a:latin typeface="Museo Sans Cyrl 300" panose="02000000000000000000" pitchFamily="50" charset="0"/>
                  </a:rPr>
                  <a:t>Bill in its final Parliamentary Stage</a:t>
                </a:r>
              </a:p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§"/>
                </a:pPr>
                <a:r>
                  <a:rPr lang="en-GB" b="1">
                    <a:solidFill>
                      <a:schemeClr val="bg1"/>
                    </a:solidFill>
                    <a:latin typeface="Museo Sans Cyrl 300" panose="02000000000000000000" pitchFamily="50" charset="0"/>
                  </a:rPr>
                  <a:t>Major Protest</a:t>
                </a:r>
              </a:p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§"/>
                </a:pPr>
                <a:r>
                  <a:rPr lang="en-GB" b="1">
                    <a:solidFill>
                      <a:schemeClr val="bg1"/>
                    </a:solidFill>
                    <a:latin typeface="Museo Sans Cyrl 300" panose="02000000000000000000" pitchFamily="50" charset="0"/>
                  </a:rPr>
                  <a:t>Occupy Parliament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986EDA1-B260-C8F5-4FA4-5A0105E325DE}"/>
                  </a:ext>
                </a:extLst>
              </p:cNvPr>
              <p:cNvSpPr txBox="1"/>
              <p:nvPr/>
            </p:nvSpPr>
            <p:spPr>
              <a:xfrm>
                <a:off x="9612535" y="3784024"/>
                <a:ext cx="1999235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§"/>
                </a:pPr>
                <a:r>
                  <a:rPr lang="en-GB" b="1">
                    <a:solidFill>
                      <a:schemeClr val="bg1"/>
                    </a:solidFill>
                    <a:latin typeface="Museo Sans Cyrl 300" panose="02000000000000000000" pitchFamily="50" charset="0"/>
                  </a:rPr>
                  <a:t>Protests to reject killings</a:t>
                </a:r>
              </a:p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§"/>
                </a:pPr>
                <a:r>
                  <a:rPr lang="en-GB" b="1">
                    <a:solidFill>
                      <a:schemeClr val="bg1"/>
                    </a:solidFill>
                    <a:latin typeface="Museo Sans Cyrl 300" panose="02000000000000000000" pitchFamily="50" charset="0"/>
                  </a:rPr>
                  <a:t>Demand resignation of President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837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B8A18-4B15-D60D-DE19-B5D9C4FE6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995BC-AFB8-9A05-8545-14A174129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4005" y="758373"/>
            <a:ext cx="7503155" cy="728474"/>
          </a:xfrm>
        </p:spPr>
        <p:txBody>
          <a:bodyPr>
            <a:normAutofit fontScale="90000"/>
          </a:bodyPr>
          <a:lstStyle/>
          <a:p>
            <a:r>
              <a:rPr lang="en-US" sz="3600" b="1">
                <a:latin typeface="Museo Sans Cyrl 500" panose="02000000000000000000" pitchFamily="50" charset="0"/>
              </a:rPr>
              <a:t>Background &amp; Context: </a:t>
            </a:r>
            <a:br>
              <a:rPr lang="en-US" sz="3600" b="1">
                <a:latin typeface="Museo Sans Cyrl 500" panose="02000000000000000000" pitchFamily="50" charset="0"/>
              </a:rPr>
            </a:br>
            <a:r>
              <a:rPr lang="en-US" sz="3600" b="1">
                <a:solidFill>
                  <a:srgbClr val="39B54A"/>
                </a:solidFill>
                <a:latin typeface="Museo Sans Cyrl 500" panose="02000000000000000000" pitchFamily="50" charset="0"/>
              </a:rPr>
              <a:t>2024 Finance Bill Protests - Impact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6FB941-53A5-EE98-24B6-8C06FDA36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432" y="316801"/>
            <a:ext cx="2490221" cy="72847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D1D37F6-B5CF-B2F2-DFDF-DC5207EEBAA0}"/>
              </a:ext>
            </a:extLst>
          </p:cNvPr>
          <p:cNvGrpSpPr/>
          <p:nvPr/>
        </p:nvGrpSpPr>
        <p:grpSpPr>
          <a:xfrm>
            <a:off x="4021393" y="1671484"/>
            <a:ext cx="2160000" cy="2160000"/>
            <a:chOff x="4021393" y="1671484"/>
            <a:chExt cx="2202425" cy="205494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6B25B3B-CDDB-93FC-9AF0-906543B7DC5C}"/>
                </a:ext>
              </a:extLst>
            </p:cNvPr>
            <p:cNvSpPr/>
            <p:nvPr/>
          </p:nvSpPr>
          <p:spPr>
            <a:xfrm>
              <a:off x="4021393" y="1671484"/>
              <a:ext cx="2202425" cy="2054942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1EB08B-5C3F-E312-5EA3-137AF585D792}"/>
                </a:ext>
              </a:extLst>
            </p:cNvPr>
            <p:cNvSpPr txBox="1"/>
            <p:nvPr/>
          </p:nvSpPr>
          <p:spPr>
            <a:xfrm>
              <a:off x="4670323" y="3165987"/>
              <a:ext cx="983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>
                  <a:solidFill>
                    <a:schemeClr val="bg1"/>
                  </a:solidFill>
                  <a:latin typeface="Museo Sans Cyrl 300" panose="02000000000000000000" pitchFamily="50" charset="0"/>
                </a:rPr>
                <a:t>Arson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AE6DEFF-2579-2AA8-0C68-F596F93141A5}"/>
              </a:ext>
            </a:extLst>
          </p:cNvPr>
          <p:cNvGrpSpPr/>
          <p:nvPr/>
        </p:nvGrpSpPr>
        <p:grpSpPr>
          <a:xfrm>
            <a:off x="6817824" y="4106516"/>
            <a:ext cx="2160000" cy="2160000"/>
            <a:chOff x="4087781" y="2698955"/>
            <a:chExt cx="2202425" cy="205494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B123464-B568-3CE2-317C-F2E4CE31A9F5}"/>
                </a:ext>
              </a:extLst>
            </p:cNvPr>
            <p:cNvSpPr/>
            <p:nvPr/>
          </p:nvSpPr>
          <p:spPr>
            <a:xfrm>
              <a:off x="4087781" y="2698955"/>
              <a:ext cx="2202425" cy="2054942"/>
            </a:xfrm>
            <a:prstGeom prst="ellipse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32BAB8-02B7-F2D4-DFA3-175B54843CCD}"/>
                </a:ext>
              </a:extLst>
            </p:cNvPr>
            <p:cNvSpPr txBox="1"/>
            <p:nvPr/>
          </p:nvSpPr>
          <p:spPr>
            <a:xfrm>
              <a:off x="4459570" y="4243757"/>
              <a:ext cx="1458846" cy="351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>
                  <a:solidFill>
                    <a:schemeClr val="bg1"/>
                  </a:solidFill>
                  <a:latin typeface="Museo Sans Cyrl 300" panose="02000000000000000000" pitchFamily="50" charset="0"/>
                </a:rPr>
                <a:t>Loss of Life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E49E03-6B03-04A8-7DD8-5AA01E2DBFBC}"/>
              </a:ext>
            </a:extLst>
          </p:cNvPr>
          <p:cNvGrpSpPr/>
          <p:nvPr/>
        </p:nvGrpSpPr>
        <p:grpSpPr>
          <a:xfrm>
            <a:off x="4059965" y="4106516"/>
            <a:ext cx="2160000" cy="2160000"/>
            <a:chOff x="3828165" y="4106516"/>
            <a:chExt cx="2160000" cy="2160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E4F5C38-57BC-92FB-7CD0-C30935804F72}"/>
                </a:ext>
              </a:extLst>
            </p:cNvPr>
            <p:cNvSpPr/>
            <p:nvPr/>
          </p:nvSpPr>
          <p:spPr>
            <a:xfrm>
              <a:off x="3828165" y="4106516"/>
              <a:ext cx="2160000" cy="2160000"/>
            </a:xfrm>
            <a:prstGeom prst="ellipse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1611" r="-1611"/>
              </a:stretch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D00807-3BE4-71EC-3546-ED5E738E7379}"/>
                </a:ext>
              </a:extLst>
            </p:cNvPr>
            <p:cNvSpPr txBox="1"/>
            <p:nvPr/>
          </p:nvSpPr>
          <p:spPr>
            <a:xfrm>
              <a:off x="3989413" y="4421456"/>
              <a:ext cx="1969803" cy="369332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GB" b="1">
                  <a:solidFill>
                    <a:schemeClr val="bg1"/>
                  </a:solidFill>
                  <a:latin typeface="Museo Sans Cyrl 300" panose="02000000000000000000" pitchFamily="50" charset="0"/>
                </a:rPr>
                <a:t>Loss of Income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F55E75-BA10-180F-C495-82DF3D4A8613}"/>
              </a:ext>
            </a:extLst>
          </p:cNvPr>
          <p:cNvGrpSpPr/>
          <p:nvPr/>
        </p:nvGrpSpPr>
        <p:grpSpPr>
          <a:xfrm>
            <a:off x="6817823" y="1671484"/>
            <a:ext cx="2418777" cy="2160000"/>
            <a:chOff x="4021393" y="1671484"/>
            <a:chExt cx="2466285" cy="205494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9735D1B-0B46-C62A-32C4-1848FD8AEAA8}"/>
                </a:ext>
              </a:extLst>
            </p:cNvPr>
            <p:cNvSpPr/>
            <p:nvPr/>
          </p:nvSpPr>
          <p:spPr>
            <a:xfrm>
              <a:off x="4021393" y="1671484"/>
              <a:ext cx="2202425" cy="2054942"/>
            </a:xfrm>
            <a:prstGeom prst="ellipse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F89001F-407E-CB75-D4D8-88B4C58D5BB7}"/>
                </a:ext>
              </a:extLst>
            </p:cNvPr>
            <p:cNvSpPr txBox="1"/>
            <p:nvPr/>
          </p:nvSpPr>
          <p:spPr>
            <a:xfrm>
              <a:off x="4623627" y="2945862"/>
              <a:ext cx="1864051" cy="614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>
                  <a:solidFill>
                    <a:schemeClr val="bg1"/>
                  </a:solidFill>
                  <a:latin typeface="Museo Sans Cyrl 300" panose="02000000000000000000" pitchFamily="50" charset="0"/>
                </a:rPr>
                <a:t>Property </a:t>
              </a:r>
              <a:r>
                <a:rPr lang="en-GB" b="1">
                  <a:latin typeface="Museo Sans Cyrl 300" panose="02000000000000000000" pitchFamily="50" charset="0"/>
                </a:rPr>
                <a:t>Damage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AECF4F7-DC16-6F2F-1762-3ED75283D9D5}"/>
              </a:ext>
            </a:extLst>
          </p:cNvPr>
          <p:cNvGrpSpPr/>
          <p:nvPr/>
        </p:nvGrpSpPr>
        <p:grpSpPr>
          <a:xfrm>
            <a:off x="9484035" y="1671484"/>
            <a:ext cx="2160000" cy="2160000"/>
            <a:chOff x="3828165" y="4106516"/>
            <a:chExt cx="2160000" cy="2160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23DC2E5-56E4-EF31-6380-B1C9F5D6D49D}"/>
                </a:ext>
              </a:extLst>
            </p:cNvPr>
            <p:cNvSpPr/>
            <p:nvPr/>
          </p:nvSpPr>
          <p:spPr>
            <a:xfrm>
              <a:off x="3828165" y="4106516"/>
              <a:ext cx="2160000" cy="2160000"/>
            </a:xfrm>
            <a:prstGeom prst="ellipse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1E69FE-B595-61FB-B224-1176BA14DA69}"/>
                </a:ext>
              </a:extLst>
            </p:cNvPr>
            <p:cNvSpPr txBox="1"/>
            <p:nvPr/>
          </p:nvSpPr>
          <p:spPr>
            <a:xfrm>
              <a:off x="4381882" y="4359548"/>
              <a:ext cx="10525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>
                  <a:solidFill>
                    <a:schemeClr val="bg1"/>
                  </a:solidFill>
                  <a:latin typeface="Museo Sans Cyrl 300" panose="02000000000000000000" pitchFamily="50" charset="0"/>
                </a:rPr>
                <a:t>Looting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15AEF46-5F11-2F6E-C1B2-457D59341730}"/>
              </a:ext>
            </a:extLst>
          </p:cNvPr>
          <p:cNvGrpSpPr/>
          <p:nvPr/>
        </p:nvGrpSpPr>
        <p:grpSpPr>
          <a:xfrm>
            <a:off x="9503347" y="4106516"/>
            <a:ext cx="2160000" cy="2160000"/>
            <a:chOff x="3695077" y="6389148"/>
            <a:chExt cx="2160000" cy="2160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6AD36BD-2135-A848-D679-6ABEF158C36A}"/>
                </a:ext>
              </a:extLst>
            </p:cNvPr>
            <p:cNvSpPr/>
            <p:nvPr/>
          </p:nvSpPr>
          <p:spPr>
            <a:xfrm>
              <a:off x="3695077" y="6389148"/>
              <a:ext cx="2160000" cy="2160000"/>
            </a:xfrm>
            <a:prstGeom prst="ellipse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8C2B9B-0719-6314-B43D-CBDD069AEEBC}"/>
                </a:ext>
              </a:extLst>
            </p:cNvPr>
            <p:cNvSpPr txBox="1"/>
            <p:nvPr/>
          </p:nvSpPr>
          <p:spPr>
            <a:xfrm>
              <a:off x="3875764" y="7830336"/>
              <a:ext cx="17986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>
                  <a:latin typeface="Museo Sans Cyrl 300" panose="02000000000000000000" pitchFamily="50" charset="0"/>
                </a:rPr>
                <a:t>Fear &amp; Mistrust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5459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396DC-12A0-322F-FC9C-2CE9F17F4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BE9E2-A88A-4739-A7B6-9CEE1E8CB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4006" y="758373"/>
            <a:ext cx="7739129" cy="728474"/>
          </a:xfrm>
        </p:spPr>
        <p:txBody>
          <a:bodyPr>
            <a:normAutofit fontScale="90000"/>
          </a:bodyPr>
          <a:lstStyle/>
          <a:p>
            <a:r>
              <a:rPr lang="en-US" sz="3600" b="1">
                <a:latin typeface="Museo Sans Cyrl 500" panose="02000000000000000000" pitchFamily="50" charset="0"/>
              </a:rPr>
              <a:t>Background &amp; Context: </a:t>
            </a:r>
            <a:br>
              <a:rPr lang="en-US" sz="3600" b="1">
                <a:latin typeface="Museo Sans Cyrl 500" panose="02000000000000000000" pitchFamily="50" charset="0"/>
              </a:rPr>
            </a:br>
            <a:r>
              <a:rPr lang="en-US" sz="3600" b="1">
                <a:solidFill>
                  <a:srgbClr val="39B54A"/>
                </a:solidFill>
                <a:latin typeface="Museo Sans Cyrl 500" panose="02000000000000000000" pitchFamily="50" charset="0"/>
              </a:rPr>
              <a:t>2024 Finance Bill Protests - Impact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938AF0-9B76-32ED-BD95-13BDC160F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432" y="316801"/>
            <a:ext cx="2490221" cy="7284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B108673-F85C-47A5-846E-6F3702CEB5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64" t="5397" r="13358" b="5621"/>
          <a:stretch>
            <a:fillRect/>
          </a:stretch>
        </p:blipFill>
        <p:spPr>
          <a:xfrm>
            <a:off x="3214006" y="1733550"/>
            <a:ext cx="8606519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31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0D75A-AAC0-EAFF-1357-506D460AE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295F2-44B1-B0C8-27AE-C7A83EE8E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4006" y="758373"/>
            <a:ext cx="5977619" cy="728474"/>
          </a:xfrm>
        </p:spPr>
        <p:txBody>
          <a:bodyPr>
            <a:normAutofit fontScale="90000"/>
          </a:bodyPr>
          <a:lstStyle/>
          <a:p>
            <a:r>
              <a:rPr lang="en-US" sz="3600" b="1">
                <a:latin typeface="Museo Sans Cyrl 500" panose="02000000000000000000" pitchFamily="50" charset="0"/>
              </a:rPr>
              <a:t>Background &amp; Context: </a:t>
            </a:r>
            <a:r>
              <a:rPr lang="en-US" sz="3600" b="1">
                <a:solidFill>
                  <a:srgbClr val="39B54A"/>
                </a:solidFill>
                <a:latin typeface="Museo Sans Cyrl 500" panose="02000000000000000000" pitchFamily="50" charset="0"/>
              </a:rPr>
              <a:t>Kenyan Insurance Industry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5B2A7C-A9B0-EB05-BB78-6014B1267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432" y="316801"/>
            <a:ext cx="2490221" cy="728473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CCFF883-8453-5E04-492F-F6CC2D9018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0447674"/>
              </p:ext>
            </p:extLst>
          </p:nvPr>
        </p:nvGraphicFramePr>
        <p:xfrm>
          <a:off x="4319447" y="1896676"/>
          <a:ext cx="5660413" cy="3330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02493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F9852-201F-C716-19C4-6F77F504F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120929-2137-235C-7C5B-2A2F7D72A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661" y="3051000"/>
            <a:ext cx="10714678" cy="756000"/>
          </a:xfrm>
        </p:spPr>
        <p:txBody>
          <a:bodyPr/>
          <a:lstStyle/>
          <a:p>
            <a:r>
              <a:rPr lang="en-GB"/>
              <a:t>Impact of Unrest: Key Findings From a Sample Dataset</a:t>
            </a:r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874623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AD407-18E0-B5CF-30C8-EF324DF1E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5CE1C-4656-25A6-6FD5-59E10F1D2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213" y="739735"/>
            <a:ext cx="7968343" cy="611077"/>
          </a:xfrm>
        </p:spPr>
        <p:txBody>
          <a:bodyPr>
            <a:normAutofit/>
          </a:bodyPr>
          <a:lstStyle/>
          <a:p>
            <a:r>
              <a:rPr lang="en-US" sz="3200" b="1">
                <a:latin typeface="Museo Sans Cyrl 500" panose="02000000000000000000" pitchFamily="50" charset="0"/>
              </a:rPr>
              <a:t>Data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6664E1-C2C4-639A-D378-66BF442A2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432" y="316801"/>
            <a:ext cx="2490221" cy="728473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96DAA6C-F984-7D6E-3E0F-3849AD5CDA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8276748"/>
              </p:ext>
            </p:extLst>
          </p:nvPr>
        </p:nvGraphicFramePr>
        <p:xfrm>
          <a:off x="5856748" y="2035277"/>
          <a:ext cx="8291872" cy="4103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0AACF8A7-BD45-E770-F3C6-0AFB792B91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3051605"/>
              </p:ext>
            </p:extLst>
          </p:nvPr>
        </p:nvGraphicFramePr>
        <p:xfrm>
          <a:off x="3133213" y="1668168"/>
          <a:ext cx="4162323" cy="42702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B8742FE-750E-25F2-2A78-447B34D5D1E9}"/>
              </a:ext>
            </a:extLst>
          </p:cNvPr>
          <p:cNvSpPr txBox="1"/>
          <p:nvPr/>
        </p:nvSpPr>
        <p:spPr>
          <a:xfrm>
            <a:off x="3133213" y="1258384"/>
            <a:ext cx="1586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rgbClr val="39B54A"/>
                </a:solidFill>
                <a:latin typeface="Museo Sans Cyrl 500" panose="02000000000000000000" pitchFamily="50" charset="0"/>
              </a:rPr>
              <a:t>Source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36E576-5F33-F754-7A40-954D49F94EFB}"/>
              </a:ext>
            </a:extLst>
          </p:cNvPr>
          <p:cNvSpPr txBox="1"/>
          <p:nvPr/>
        </p:nvSpPr>
        <p:spPr>
          <a:xfrm>
            <a:off x="8101703" y="1258384"/>
            <a:ext cx="2729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rgbClr val="39B54A"/>
                </a:solidFill>
                <a:latin typeface="Museo Sans Cyrl 500" panose="02000000000000000000" pitchFamily="50" charset="0"/>
              </a:rPr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2758646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A64E1-0979-8848-8F11-1E9BA3D50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0E4C9-D1FD-EE7E-F926-55BE8AE48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456" y="1045274"/>
            <a:ext cx="7968343" cy="611077"/>
          </a:xfrm>
        </p:spPr>
        <p:txBody>
          <a:bodyPr>
            <a:normAutofit/>
          </a:bodyPr>
          <a:lstStyle/>
          <a:p>
            <a:r>
              <a:rPr lang="en-US" sz="3200" b="1">
                <a:latin typeface="Museo Sans Cyrl 500" panose="02000000000000000000" pitchFamily="50" charset="0"/>
              </a:rPr>
              <a:t>Data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BEE9E7-35F8-6393-90A9-23A941E27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5456" y="1656351"/>
            <a:ext cx="8275602" cy="45773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Museo Sans Cyrl 300" panose="02000000000000000000" pitchFamily="50" charset="0"/>
              </a:rPr>
              <a:t>Key Assumptions</a:t>
            </a:r>
          </a:p>
          <a:p>
            <a:pPr lvl="4">
              <a:buFont typeface="Wingdings" panose="05000000000000000000" pitchFamily="2" charset="2"/>
              <a:buChar char="§"/>
            </a:pPr>
            <a:r>
              <a:rPr lang="en-US" sz="1900" dirty="0">
                <a:latin typeface="Museo Sans Cyrl 300" panose="02000000000000000000" pitchFamily="50" charset="0"/>
              </a:rPr>
              <a:t>Claims that occurred on the 25 June 2024 were largely due to protests</a:t>
            </a:r>
          </a:p>
          <a:p>
            <a:pPr marL="0" indent="0">
              <a:buNone/>
            </a:pPr>
            <a:endParaRPr lang="en-US" sz="2000" b="1" dirty="0">
              <a:latin typeface="Museo Sans Cyrl 300" panose="02000000000000000000" pitchFamily="50" charset="0"/>
            </a:endParaRPr>
          </a:p>
          <a:p>
            <a:pPr marL="0" indent="0">
              <a:buNone/>
            </a:pPr>
            <a:r>
              <a:rPr lang="en-US" sz="2000" b="1" dirty="0">
                <a:latin typeface="Museo Sans Cyrl 300" panose="02000000000000000000" pitchFamily="50" charset="0"/>
              </a:rPr>
              <a:t>Limitations</a:t>
            </a:r>
          </a:p>
          <a:p>
            <a:pPr lvl="4">
              <a:buFont typeface="Wingdings" panose="05000000000000000000" pitchFamily="2" charset="2"/>
              <a:buChar char="§"/>
            </a:pPr>
            <a:r>
              <a:rPr lang="en-US" sz="1900" dirty="0">
                <a:latin typeface="Museo Sans Cyrl 300" panose="02000000000000000000" pitchFamily="50" charset="0"/>
              </a:rPr>
              <a:t>Availability of detailed claims description for some data</a:t>
            </a:r>
          </a:p>
          <a:p>
            <a:pPr lvl="4">
              <a:buFont typeface="Wingdings" panose="05000000000000000000" pitchFamily="2" charset="2"/>
              <a:buChar char="§"/>
            </a:pPr>
            <a:r>
              <a:rPr lang="en-US" sz="1900" dirty="0">
                <a:latin typeface="Museo Sans Cyrl 300" panose="02000000000000000000" pitchFamily="50" charset="0"/>
              </a:rPr>
              <a:t>Limited number </a:t>
            </a:r>
            <a:r>
              <a:rPr lang="en-US" sz="1900">
                <a:latin typeface="Museo Sans Cyrl 300" panose="02000000000000000000" pitchFamily="50" charset="0"/>
              </a:rPr>
              <a:t>of insurers</a:t>
            </a:r>
            <a:endParaRPr lang="en-US" sz="1900" dirty="0">
              <a:latin typeface="Museo Sans Cyrl 300" panose="02000000000000000000" pitchFamily="50" charset="0"/>
            </a:endParaRPr>
          </a:p>
          <a:p>
            <a:pPr marL="0" indent="0">
              <a:buNone/>
            </a:pPr>
            <a:endParaRPr lang="en-US" sz="2000" b="1" dirty="0">
              <a:latin typeface="Museo Sans Cyrl 300" panose="02000000000000000000" pitchFamily="50" charset="0"/>
            </a:endParaRPr>
          </a:p>
          <a:p>
            <a:pPr marL="0" indent="0">
              <a:buNone/>
            </a:pPr>
            <a:r>
              <a:rPr lang="en-US" sz="2000" b="1" dirty="0">
                <a:latin typeface="Museo Sans Cyrl 300" panose="02000000000000000000" pitchFamily="50" charset="0"/>
              </a:rPr>
              <a:t>Credibility of Data</a:t>
            </a:r>
          </a:p>
          <a:p>
            <a:pPr lvl="4">
              <a:buFont typeface="Wingdings" panose="05000000000000000000" pitchFamily="2" charset="2"/>
              <a:buChar char="§"/>
            </a:pPr>
            <a:r>
              <a:rPr lang="en-US" sz="1900" dirty="0">
                <a:latin typeface="Museo Sans Cyrl 300" panose="02000000000000000000" pitchFamily="50" charset="0"/>
              </a:rPr>
              <a:t>Data may be biased due to loss date assumption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7A7637-5D83-A11C-E5D8-E1B545449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432" y="316801"/>
            <a:ext cx="2490221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65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15C9F-7BAE-213B-594B-DDBF00CEC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1D895-B9B7-42F8-0544-48E18EE29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456" y="1045274"/>
            <a:ext cx="7968343" cy="611077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Museo Sans Cyrl 500" panose="02000000000000000000" pitchFamily="50" charset="0"/>
              </a:rPr>
              <a:t>Methodology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E3D67D-57BB-4631-6A04-E461E4AB1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5456" y="1656351"/>
            <a:ext cx="8275602" cy="457730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1800" b="1" dirty="0">
                <a:latin typeface="Museo Sans Cyrl 300" panose="02000000000000000000" pitchFamily="50" charset="0"/>
              </a:rPr>
              <a:t>Claim Identification: </a:t>
            </a:r>
            <a:r>
              <a:rPr lang="en-GB" sz="1800" dirty="0">
                <a:latin typeface="Museo Sans Cyrl 300" panose="02000000000000000000" pitchFamily="50" charset="0"/>
              </a:rPr>
              <a:t>PVT data was isolated using specific loss dates (June 25 and July 2, 2024) to establish the main claim set.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b="1" dirty="0">
                <a:latin typeface="Museo Sans Cyrl 300" panose="02000000000000000000" pitchFamily="50" charset="0"/>
              </a:rPr>
              <a:t>Classification:</a:t>
            </a:r>
            <a:r>
              <a:rPr lang="en-GB" sz="1800" dirty="0">
                <a:latin typeface="Museo Sans Cyrl 300" panose="02000000000000000000" pitchFamily="50" charset="0"/>
              </a:rPr>
              <a:t> Most claims were assigned to the Fire Industrial and Motor classes, aligning with AKI Findings that characterize PVT as a rider under Fire Industrial.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b="1" dirty="0">
                <a:latin typeface="Museo Sans Cyrl 300" panose="02000000000000000000" pitchFamily="50" charset="0"/>
              </a:rPr>
              <a:t>Data Selection</a:t>
            </a:r>
            <a:r>
              <a:rPr lang="en-GB" sz="1800" dirty="0">
                <a:latin typeface="Museo Sans Cyrl 300" panose="02000000000000000000" pitchFamily="50" charset="0"/>
              </a:rPr>
              <a:t>: Insurer data was then filtered to focus exclusively on the Fire Industrial and Motor classes.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b="1" dirty="0">
                <a:latin typeface="Museo Sans Cyrl 300" panose="02000000000000000000" pitchFamily="50" charset="0"/>
              </a:rPr>
              <a:t>Analysis:</a:t>
            </a:r>
            <a:r>
              <a:rPr lang="en-GB" sz="1800" dirty="0">
                <a:latin typeface="Museo Sans Cyrl 300" panose="02000000000000000000" pitchFamily="50" charset="0"/>
              </a:rPr>
              <a:t> The selected data, which included both claims paid and outstanding as well as premiums, was plotted to analyse the monthly fluctuations.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b="1" dirty="0">
                <a:latin typeface="Museo Sans Cyrl 300" panose="02000000000000000000" pitchFamily="50" charset="0"/>
              </a:rPr>
              <a:t>Time Periods: </a:t>
            </a:r>
            <a:r>
              <a:rPr lang="en-GB" sz="1800" dirty="0">
                <a:latin typeface="Museo Sans Cyrl 300" panose="02000000000000000000" pitchFamily="50" charset="0"/>
              </a:rPr>
              <a:t>This analysis was conducted for the periods 2006 to 2008 and 2022 to 2024.</a:t>
            </a:r>
            <a:endParaRPr lang="en-US" sz="1800" dirty="0">
              <a:latin typeface="Museo Sans Cyrl 300" panose="020000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B4B69C-6B0C-8F8B-56EF-11EAECA38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432" y="316801"/>
            <a:ext cx="2490221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B5952-E937-A075-8E71-24149ABED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F92EA-8133-6CBA-8F26-4C9FE421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456" y="1045274"/>
            <a:ext cx="7968343" cy="611077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Museo Sans Cyrl 500" panose="02000000000000000000" pitchFamily="50" charset="0"/>
              </a:rPr>
              <a:t>Key Insights – PVT Data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B0B61A-3A03-F187-2439-665EB31C4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5456" y="1656351"/>
            <a:ext cx="8275602" cy="28870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1800" b="1" dirty="0">
              <a:latin typeface="Museo Sans Cyrl 300" panose="02000000000000000000" pitchFamily="50" charset="0"/>
            </a:endParaRPr>
          </a:p>
          <a:p>
            <a:pPr marL="0" indent="0">
              <a:buNone/>
            </a:pPr>
            <a:r>
              <a:rPr lang="en-US" sz="1800" b="1" dirty="0">
                <a:latin typeface="Museo Sans Cyrl 300" panose="02000000000000000000" pitchFamily="50" charset="0"/>
              </a:rPr>
              <a:t>Observations from actual PVT Policies &amp; Claims</a:t>
            </a:r>
          </a:p>
          <a:p>
            <a:pPr marL="0" indent="0">
              <a:buNone/>
            </a:pPr>
            <a:endParaRPr lang="en-US" sz="1900" dirty="0">
              <a:latin typeface="Museo Sans Cyrl 300" panose="02000000000000000000" pitchFamily="50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latin typeface="Museo Sans Cyrl 300" panose="02000000000000000000" pitchFamily="50" charset="0"/>
              </a:rPr>
              <a:t>For one of the selected insurers, policies bought after 25 June 2024 accounted for 48% of total policies bought for the year.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latin typeface="Museo Sans Cyrl 300" panose="02000000000000000000" pitchFamily="50" charset="0"/>
              </a:rPr>
              <a:t>For two of the selected insurers, the claims from the 25 June protests accounted for about 17% of the total actual Political violence and Terrorism claims.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latin typeface="Museo Sans Cyrl 300" panose="02000000000000000000" pitchFamily="50" charset="0"/>
              </a:rPr>
              <a:t>These Protest claims increase the total PVT claims by 20%.</a:t>
            </a:r>
          </a:p>
          <a:p>
            <a:pPr marL="0" indent="0">
              <a:buNone/>
            </a:pPr>
            <a:endParaRPr lang="en-US" sz="1900" dirty="0">
              <a:latin typeface="Museo Sans Cyrl 300" panose="020000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954A7D-2D1E-B67F-17FA-D92E23489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432" y="316801"/>
            <a:ext cx="2490221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1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DD39D30-9F29-D78C-55AA-3E1462B6C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364" y="1730478"/>
            <a:ext cx="8321372" cy="41671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B9D1B1-7011-5961-F1D8-0DC29E8F3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456" y="1148898"/>
            <a:ext cx="7968343" cy="581580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292B4D"/>
                </a:solidFill>
                <a:latin typeface="Museo Sans Cyrl 500" panose="02000000000000000000" pitchFamily="50" charset="0"/>
              </a:rPr>
              <a:t>Introduction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195D74-68E6-E87C-48F7-2FC30EABA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1206" y="2857500"/>
            <a:ext cx="4253594" cy="24860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>
                <a:solidFill>
                  <a:srgbClr val="39B54A"/>
                </a:solidFill>
                <a:latin typeface="Museo Sans Cyrl 500" panose="02000000000000000000" pitchFamily="50" charset="0"/>
              </a:rPr>
              <a:t>Political Violence and Terrorism: </a:t>
            </a:r>
          </a:p>
          <a:p>
            <a:pPr marL="0" indent="0" algn="ctr">
              <a:buNone/>
            </a:pPr>
            <a:r>
              <a:rPr lang="en-US" b="1">
                <a:solidFill>
                  <a:srgbClr val="39B54A"/>
                </a:solidFill>
                <a:latin typeface="Museo Sans Cyrl 500" panose="02000000000000000000" pitchFamily="50" charset="0"/>
              </a:rPr>
              <a:t>Opportunity or Impending doom for insurers?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B98A66-7F22-12EE-D98D-068C561D0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432" y="316801"/>
            <a:ext cx="2490221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63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03FC7-A04B-4822-729B-B73B434E0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941495-A9A8-360B-0D9E-5CF0940EF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Historical Context (2006 – 2008)</a:t>
            </a:r>
            <a:endParaRPr lang="en-K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A2FEC3-9BF8-14C0-025D-7BB4B332E693}"/>
              </a:ext>
            </a:extLst>
          </p:cNvPr>
          <p:cNvGrpSpPr/>
          <p:nvPr/>
        </p:nvGrpSpPr>
        <p:grpSpPr>
          <a:xfrm>
            <a:off x="954450" y="1410189"/>
            <a:ext cx="6940854" cy="4725140"/>
            <a:chOff x="963320" y="1410189"/>
            <a:chExt cx="6034547" cy="403761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ED7A0C1-FE93-23BE-3835-9AFCE5BC58B1}"/>
                </a:ext>
              </a:extLst>
            </p:cNvPr>
            <p:cNvSpPr/>
            <p:nvPr/>
          </p:nvSpPr>
          <p:spPr>
            <a:xfrm>
              <a:off x="1049350" y="1410189"/>
              <a:ext cx="5948517" cy="4037619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5824582B-644E-51B6-7DCB-EBA56174353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06287402"/>
                </p:ext>
              </p:extLst>
            </p:nvPr>
          </p:nvGraphicFramePr>
          <p:xfrm>
            <a:off x="963320" y="1410189"/>
            <a:ext cx="5933306" cy="39280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4ADD7D-E705-2E4C-C109-6453F57FCEA1}"/>
              </a:ext>
            </a:extLst>
          </p:cNvPr>
          <p:cNvGrpSpPr/>
          <p:nvPr/>
        </p:nvGrpSpPr>
        <p:grpSpPr>
          <a:xfrm>
            <a:off x="8190780" y="1743355"/>
            <a:ext cx="3264937" cy="4391974"/>
            <a:chOff x="8691716" y="1671484"/>
            <a:chExt cx="3264937" cy="4391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DED071D-9F51-6BE9-A198-C984632E172F}"/>
                </a:ext>
              </a:extLst>
            </p:cNvPr>
            <p:cNvSpPr/>
            <p:nvPr/>
          </p:nvSpPr>
          <p:spPr>
            <a:xfrm>
              <a:off x="8691716" y="1671484"/>
              <a:ext cx="3264937" cy="4391974"/>
            </a:xfrm>
            <a:prstGeom prst="rect">
              <a:avLst/>
            </a:prstGeom>
            <a:solidFill>
              <a:srgbClr val="39B5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E3147FE-F6C3-7F68-AB3F-01A530C7E574}"/>
                </a:ext>
              </a:extLst>
            </p:cNvPr>
            <p:cNvSpPr txBox="1"/>
            <p:nvPr/>
          </p:nvSpPr>
          <p:spPr>
            <a:xfrm>
              <a:off x="8760542" y="1759974"/>
              <a:ext cx="3097161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chemeClr val="bg1"/>
                  </a:solidFill>
                  <a:latin typeface="Museo Sans Cyrl 300" panose="02000000000000000000" pitchFamily="50" charset="0"/>
                </a:rPr>
                <a:t>Spike in December ~ General elections held on 27</a:t>
              </a:r>
              <a:r>
                <a:rPr lang="en-GB" b="1" baseline="30000" dirty="0">
                  <a:solidFill>
                    <a:schemeClr val="bg1"/>
                  </a:solidFill>
                  <a:latin typeface="Museo Sans Cyrl 300" panose="02000000000000000000" pitchFamily="50" charset="0"/>
                </a:rPr>
                <a:t>th</a:t>
              </a:r>
              <a:r>
                <a:rPr lang="en-GB" b="1" dirty="0">
                  <a:solidFill>
                    <a:schemeClr val="bg1"/>
                  </a:solidFill>
                  <a:latin typeface="Museo Sans Cyrl 300" panose="02000000000000000000" pitchFamily="50" charset="0"/>
                </a:rPr>
                <a:t> December 2007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chemeClr val="bg1"/>
                </a:solidFill>
                <a:latin typeface="Museo Sans Cyrl 300" panose="02000000000000000000" pitchFamily="50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chemeClr val="bg1"/>
                  </a:solidFill>
                  <a:latin typeface="Museo Sans Cyrl 300" panose="02000000000000000000" pitchFamily="50" charset="0"/>
                </a:rPr>
                <a:t>Rise in claims in January with a peak in March 2008 ~ End of the PEV on 15</a:t>
              </a:r>
              <a:r>
                <a:rPr lang="en-GB" b="1" baseline="30000" dirty="0">
                  <a:solidFill>
                    <a:schemeClr val="bg1"/>
                  </a:solidFill>
                  <a:latin typeface="Museo Sans Cyrl 300" panose="02000000000000000000" pitchFamily="50" charset="0"/>
                </a:rPr>
                <a:t>th</a:t>
              </a:r>
              <a:r>
                <a:rPr lang="en-GB" b="1" dirty="0">
                  <a:solidFill>
                    <a:schemeClr val="bg1"/>
                  </a:solidFill>
                  <a:latin typeface="Museo Sans Cyrl 300" panose="02000000000000000000" pitchFamily="50" charset="0"/>
                </a:rPr>
                <a:t> March 2008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en-GB" b="1" dirty="0">
                <a:solidFill>
                  <a:schemeClr val="bg1"/>
                </a:solidFill>
                <a:latin typeface="Museo Sans Cyrl 300" panose="02000000000000000000" pitchFamily="50" charset="0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GB" b="1" dirty="0">
                  <a:solidFill>
                    <a:schemeClr val="bg1"/>
                  </a:solidFill>
                  <a:latin typeface="Museo Sans Cyrl 300" panose="02000000000000000000" pitchFamily="50" charset="0"/>
                </a:rPr>
                <a:t>Suggests correlation between political unrest and a spike in claims.</a:t>
              </a:r>
            </a:p>
          </p:txBody>
        </p:sp>
      </p:grpSp>
      <p:sp>
        <p:nvSpPr>
          <p:cNvPr id="16" name="Circle: Hollow 15">
            <a:extLst>
              <a:ext uri="{FF2B5EF4-FFF2-40B4-BE49-F238E27FC236}">
                <a16:creationId xmlns:a16="http://schemas.microsoft.com/office/drawing/2014/main" id="{5360F53B-C573-0BFB-A914-C0AFBB3D759C}"/>
              </a:ext>
            </a:extLst>
          </p:cNvPr>
          <p:cNvSpPr/>
          <p:nvPr/>
        </p:nvSpPr>
        <p:spPr>
          <a:xfrm>
            <a:off x="7251999" y="2426922"/>
            <a:ext cx="283717" cy="273678"/>
          </a:xfrm>
          <a:prstGeom prst="donut">
            <a:avLst>
              <a:gd name="adj" fmla="val 924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5360F53B-C573-0BFB-A914-C0AFBB3D759C}"/>
              </a:ext>
            </a:extLst>
          </p:cNvPr>
          <p:cNvSpPr/>
          <p:nvPr/>
        </p:nvSpPr>
        <p:spPr>
          <a:xfrm>
            <a:off x="2817651" y="4383542"/>
            <a:ext cx="283717" cy="273678"/>
          </a:xfrm>
          <a:prstGeom prst="donut">
            <a:avLst>
              <a:gd name="adj" fmla="val 924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AD9270-EA0B-B1D5-D2CB-EDBD1175B251}"/>
              </a:ext>
            </a:extLst>
          </p:cNvPr>
          <p:cNvSpPr txBox="1"/>
          <p:nvPr/>
        </p:nvSpPr>
        <p:spPr>
          <a:xfrm>
            <a:off x="7251999" y="2152543"/>
            <a:ext cx="283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808619-8DFF-D4EA-3105-FEA388EBB841}"/>
              </a:ext>
            </a:extLst>
          </p:cNvPr>
          <p:cNvSpPr txBox="1"/>
          <p:nvPr/>
        </p:nvSpPr>
        <p:spPr>
          <a:xfrm>
            <a:off x="2790517" y="4070663"/>
            <a:ext cx="283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35605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ADA85-BBAB-99A8-A3D3-18C0C2539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9905E1-3B14-B02E-909E-56BEF83B1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Contemporary Analysis (2022 – 2024)</a:t>
            </a:r>
            <a:endParaRPr lang="en-KE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A4F52B-4E1D-56E6-AE45-262FC7DFBA9E}"/>
              </a:ext>
            </a:extLst>
          </p:cNvPr>
          <p:cNvGrpSpPr/>
          <p:nvPr/>
        </p:nvGrpSpPr>
        <p:grpSpPr>
          <a:xfrm>
            <a:off x="335136" y="1771296"/>
            <a:ext cx="10835446" cy="4725140"/>
            <a:chOff x="335136" y="1771296"/>
            <a:chExt cx="10835446" cy="472514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79B1344-9A2E-1D1D-0E36-D53EB91EEFF2}"/>
                </a:ext>
              </a:extLst>
            </p:cNvPr>
            <p:cNvGrpSpPr/>
            <p:nvPr/>
          </p:nvGrpSpPr>
          <p:grpSpPr>
            <a:xfrm>
              <a:off x="335136" y="1771296"/>
              <a:ext cx="10835446" cy="4725140"/>
              <a:chOff x="689097" y="1410189"/>
              <a:chExt cx="10835446" cy="472514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8EFCD37-83E1-7E38-B5CA-271088BC6DEA}"/>
                  </a:ext>
                </a:extLst>
              </p:cNvPr>
              <p:cNvSpPr/>
              <p:nvPr/>
            </p:nvSpPr>
            <p:spPr>
              <a:xfrm>
                <a:off x="1053400" y="1410189"/>
                <a:ext cx="6841903" cy="4725140"/>
              </a:xfrm>
              <a:prstGeom prst="rect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aphicFrame>
            <p:nvGraphicFramePr>
              <p:cNvPr id="7" name="Chart 6">
                <a:extLst>
                  <a:ext uri="{FF2B5EF4-FFF2-40B4-BE49-F238E27FC236}">
                    <a16:creationId xmlns:a16="http://schemas.microsoft.com/office/drawing/2014/main" id="{02987FC7-CA2E-772F-70F6-EC6688DB1D3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807956339"/>
                  </p:ext>
                </p:extLst>
              </p:nvPr>
            </p:nvGraphicFramePr>
            <p:xfrm>
              <a:off x="689097" y="1484671"/>
              <a:ext cx="7275031" cy="465065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EB1BC60-28F9-EDEB-E083-D843A7FDF5FB}"/>
                  </a:ext>
                </a:extLst>
              </p:cNvPr>
              <p:cNvSpPr/>
              <p:nvPr/>
            </p:nvSpPr>
            <p:spPr>
              <a:xfrm>
                <a:off x="8259606" y="1743355"/>
                <a:ext cx="3264937" cy="4037619"/>
              </a:xfrm>
              <a:prstGeom prst="rect">
                <a:avLst/>
              </a:prstGeom>
              <a:solidFill>
                <a:srgbClr val="39B54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F5FE373-84DA-F180-9287-7F41465C643F}"/>
                </a:ext>
              </a:extLst>
            </p:cNvPr>
            <p:cNvSpPr txBox="1"/>
            <p:nvPr/>
          </p:nvSpPr>
          <p:spPr>
            <a:xfrm>
              <a:off x="7905645" y="2155170"/>
              <a:ext cx="3264937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chemeClr val="bg1"/>
                  </a:solidFill>
                  <a:latin typeface="Museo Sans Cyrl 300" panose="02000000000000000000" pitchFamily="50" charset="0"/>
                </a:rPr>
                <a:t>Spikes Observed:</a:t>
              </a:r>
            </a:p>
            <a:p>
              <a:endParaRPr lang="en-GB" sz="1600" b="1" dirty="0">
                <a:solidFill>
                  <a:schemeClr val="bg1"/>
                </a:solidFill>
                <a:latin typeface="Museo Sans Cyrl 300" panose="02000000000000000000" pitchFamily="50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sz="1600" b="1" dirty="0">
                  <a:solidFill>
                    <a:schemeClr val="bg1"/>
                  </a:solidFill>
                  <a:latin typeface="Museo Sans Cyrl 300" panose="02000000000000000000" pitchFamily="50" charset="0"/>
                </a:rPr>
                <a:t>June 2022 ~ </a:t>
              </a:r>
              <a:r>
                <a:rPr lang="en-GB" sz="1600" dirty="0">
                  <a:solidFill>
                    <a:schemeClr val="bg1"/>
                  </a:solidFill>
                  <a:latin typeface="Museo Sans Cyrl 300" panose="02000000000000000000" pitchFamily="50" charset="0"/>
                </a:rPr>
                <a:t>Riots leading up to the August 2022 elections</a:t>
              </a:r>
            </a:p>
            <a:p>
              <a:pPr marL="342900" indent="-342900">
                <a:buFont typeface="+mj-lt"/>
                <a:buAutoNum type="arabicPeriod"/>
              </a:pPr>
              <a:endParaRPr lang="en-GB" sz="1600" dirty="0">
                <a:solidFill>
                  <a:schemeClr val="bg1"/>
                </a:solidFill>
                <a:latin typeface="Museo Sans Cyrl 300" panose="02000000000000000000" pitchFamily="50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sz="1600" b="1" dirty="0">
                  <a:solidFill>
                    <a:schemeClr val="bg1"/>
                  </a:solidFill>
                  <a:latin typeface="Museo Sans Cyrl 300" panose="02000000000000000000" pitchFamily="50" charset="0"/>
                </a:rPr>
                <a:t>April 2023 ~ </a:t>
              </a:r>
              <a:r>
                <a:rPr lang="en-GB" sz="1600" dirty="0" err="1">
                  <a:solidFill>
                    <a:schemeClr val="bg1"/>
                  </a:solidFill>
                  <a:latin typeface="Museo Sans Cyrl 300" panose="02000000000000000000" pitchFamily="50" charset="0"/>
                </a:rPr>
                <a:t>Azimio</a:t>
              </a:r>
              <a:r>
                <a:rPr lang="en-GB" sz="1600" dirty="0">
                  <a:solidFill>
                    <a:schemeClr val="bg1"/>
                  </a:solidFill>
                  <a:latin typeface="Museo Sans Cyrl 300" panose="02000000000000000000" pitchFamily="50" charset="0"/>
                </a:rPr>
                <a:t> la Umoja protests due to hiked cost of living</a:t>
              </a:r>
            </a:p>
            <a:p>
              <a:pPr marL="342900" indent="-342900">
                <a:buFont typeface="+mj-lt"/>
                <a:buAutoNum type="arabicPeriod"/>
              </a:pPr>
              <a:endParaRPr lang="en-GB" sz="1600" dirty="0">
                <a:solidFill>
                  <a:schemeClr val="bg1"/>
                </a:solidFill>
                <a:latin typeface="Museo Sans Cyrl 300" panose="02000000000000000000" pitchFamily="50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sz="1600" b="1" dirty="0">
                  <a:solidFill>
                    <a:schemeClr val="bg1"/>
                  </a:solidFill>
                  <a:latin typeface="Museo Sans Cyrl 300" panose="02000000000000000000" pitchFamily="50" charset="0"/>
                </a:rPr>
                <a:t>June 2024 ~ </a:t>
              </a:r>
              <a:r>
                <a:rPr lang="en-GB" sz="1600" dirty="0">
                  <a:solidFill>
                    <a:schemeClr val="bg1"/>
                  </a:solidFill>
                  <a:latin typeface="Museo Sans Cyrl 300" panose="02000000000000000000" pitchFamily="50" charset="0"/>
                </a:rPr>
                <a:t>Finance Bill Protests held on 18</a:t>
              </a:r>
              <a:r>
                <a:rPr lang="en-GB" sz="1600" baseline="30000" dirty="0">
                  <a:solidFill>
                    <a:schemeClr val="bg1"/>
                  </a:solidFill>
                  <a:latin typeface="Museo Sans Cyrl 300" panose="02000000000000000000" pitchFamily="50" charset="0"/>
                </a:rPr>
                <a:t>th</a:t>
              </a:r>
              <a:r>
                <a:rPr lang="en-GB" sz="1600" dirty="0">
                  <a:solidFill>
                    <a:schemeClr val="bg1"/>
                  </a:solidFill>
                  <a:latin typeface="Museo Sans Cyrl 300" panose="02000000000000000000" pitchFamily="50" charset="0"/>
                </a:rPr>
                <a:t> ,20</a:t>
              </a:r>
              <a:r>
                <a:rPr lang="en-GB" sz="1600" baseline="30000" dirty="0">
                  <a:solidFill>
                    <a:schemeClr val="bg1"/>
                  </a:solidFill>
                  <a:latin typeface="Museo Sans Cyrl 300" panose="02000000000000000000" pitchFamily="50" charset="0"/>
                </a:rPr>
                <a:t>th</a:t>
              </a:r>
              <a:r>
                <a:rPr lang="en-GB" sz="1600" dirty="0">
                  <a:solidFill>
                    <a:schemeClr val="bg1"/>
                  </a:solidFill>
                  <a:latin typeface="Museo Sans Cyrl 300" panose="02000000000000000000" pitchFamily="50" charset="0"/>
                </a:rPr>
                <a:t>  with a peak on 25</a:t>
              </a:r>
              <a:r>
                <a:rPr lang="en-GB" sz="1600" baseline="30000" dirty="0">
                  <a:solidFill>
                    <a:schemeClr val="bg1"/>
                  </a:solidFill>
                  <a:latin typeface="Museo Sans Cyrl 300" panose="02000000000000000000" pitchFamily="50" charset="0"/>
                </a:rPr>
                <a:t>th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en-GB" sz="1600" dirty="0">
                <a:solidFill>
                  <a:schemeClr val="bg1"/>
                </a:solidFill>
                <a:latin typeface="Museo Sans Cyrl 300" panose="02000000000000000000" pitchFamily="50" charset="0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GB" sz="1600" dirty="0">
                  <a:solidFill>
                    <a:schemeClr val="bg1"/>
                  </a:solidFill>
                  <a:latin typeface="Museo Sans Cyrl 300" panose="02000000000000000000" pitchFamily="50" charset="0"/>
                </a:rPr>
                <a:t>Decline in claims suggests </a:t>
              </a:r>
              <a:r>
                <a:rPr lang="en-GB" sz="1600" b="1" dirty="0">
                  <a:solidFill>
                    <a:schemeClr val="bg1"/>
                  </a:solidFill>
                  <a:latin typeface="Museo Sans Cyrl 300" panose="02000000000000000000" pitchFamily="50" charset="0"/>
                </a:rPr>
                <a:t>tightened underwriting practices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9FFF93C-094B-E7D7-C593-E8EB50246E8A}"/>
              </a:ext>
            </a:extLst>
          </p:cNvPr>
          <p:cNvSpPr txBox="1"/>
          <p:nvPr/>
        </p:nvSpPr>
        <p:spPr>
          <a:xfrm>
            <a:off x="593813" y="1248369"/>
            <a:ext cx="4463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latin typeface="Museo Sans Cyrl 500" panose="02000000000000000000" pitchFamily="50" charset="0"/>
              </a:rPr>
              <a:t>Claims Experience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6E4FF4-91BD-7049-2EF9-3030EDCB9750}"/>
              </a:ext>
            </a:extLst>
          </p:cNvPr>
          <p:cNvSpPr txBox="1"/>
          <p:nvPr/>
        </p:nvSpPr>
        <p:spPr>
          <a:xfrm>
            <a:off x="3972651" y="2379433"/>
            <a:ext cx="2667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47A3F4-407D-5722-2A7A-879030222E84}"/>
              </a:ext>
            </a:extLst>
          </p:cNvPr>
          <p:cNvSpPr txBox="1"/>
          <p:nvPr/>
        </p:nvSpPr>
        <p:spPr>
          <a:xfrm>
            <a:off x="2972526" y="2133600"/>
            <a:ext cx="2667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69BB8F-125A-F7A4-3B3A-960473B899D4}"/>
              </a:ext>
            </a:extLst>
          </p:cNvPr>
          <p:cNvSpPr txBox="1"/>
          <p:nvPr/>
        </p:nvSpPr>
        <p:spPr>
          <a:xfrm>
            <a:off x="3972651" y="4152901"/>
            <a:ext cx="2667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13174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D142B-D11E-6A5A-A939-C32920EAE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4EAB59-C7FB-DB2B-FBC7-AF3E21E6E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Contemporary Analysis (2022 – 2024)</a:t>
            </a:r>
            <a:endParaRPr lang="en-K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6FA544-87D8-6A05-B2AE-BA7ABD1F6EF4}"/>
              </a:ext>
            </a:extLst>
          </p:cNvPr>
          <p:cNvSpPr txBox="1"/>
          <p:nvPr/>
        </p:nvSpPr>
        <p:spPr>
          <a:xfrm>
            <a:off x="8259606" y="1831845"/>
            <a:ext cx="3097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GB" b="1">
              <a:solidFill>
                <a:schemeClr val="bg1"/>
              </a:solidFill>
              <a:latin typeface="Museo Sans Cyrl 300" panose="02000000000000000000" pitchFamily="50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E8DAA3-A47F-3CEF-7831-F3F5E064AD82}"/>
              </a:ext>
            </a:extLst>
          </p:cNvPr>
          <p:cNvGrpSpPr/>
          <p:nvPr/>
        </p:nvGrpSpPr>
        <p:grpSpPr>
          <a:xfrm>
            <a:off x="593813" y="1831844"/>
            <a:ext cx="10920800" cy="4725140"/>
            <a:chOff x="945244" y="1771296"/>
            <a:chExt cx="10920800" cy="472514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0CD1103-A398-0747-2978-74C156818E95}"/>
                </a:ext>
              </a:extLst>
            </p:cNvPr>
            <p:cNvSpPr/>
            <p:nvPr/>
          </p:nvSpPr>
          <p:spPr>
            <a:xfrm>
              <a:off x="1028818" y="1771296"/>
              <a:ext cx="6841903" cy="472514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40B376E-8FCF-0578-ABCE-874D171503C6}"/>
                </a:ext>
              </a:extLst>
            </p:cNvPr>
            <p:cNvGrpSpPr/>
            <p:nvPr/>
          </p:nvGrpSpPr>
          <p:grpSpPr>
            <a:xfrm>
              <a:off x="945244" y="1771296"/>
              <a:ext cx="10920800" cy="4725140"/>
              <a:chOff x="984573" y="1410189"/>
              <a:chExt cx="10920800" cy="4725140"/>
            </a:xfrm>
          </p:grpSpPr>
          <p:graphicFrame>
            <p:nvGraphicFramePr>
              <p:cNvPr id="2" name="Chart 1">
                <a:extLst>
                  <a:ext uri="{FF2B5EF4-FFF2-40B4-BE49-F238E27FC236}">
                    <a16:creationId xmlns:a16="http://schemas.microsoft.com/office/drawing/2014/main" id="{0E7995DE-6452-B7C9-E314-901B78094E5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507045957"/>
                  </p:ext>
                </p:extLst>
              </p:nvPr>
            </p:nvGraphicFramePr>
            <p:xfrm>
              <a:off x="984573" y="1410189"/>
              <a:ext cx="6910729" cy="472514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96644A4E-A3C0-1A0C-8A04-156F82FCCF44}"/>
                  </a:ext>
                </a:extLst>
              </p:cNvPr>
              <p:cNvGrpSpPr/>
              <p:nvPr/>
            </p:nvGrpSpPr>
            <p:grpSpPr>
              <a:xfrm>
                <a:off x="8259605" y="1515301"/>
                <a:ext cx="3645768" cy="4278094"/>
                <a:chOff x="8691716" y="1771503"/>
                <a:chExt cx="3645768" cy="4278094"/>
              </a:xfrm>
            </p:grpSpPr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4496A1CB-3F50-69B1-3FDD-48CEA989C185}"/>
                    </a:ext>
                  </a:extLst>
                </p:cNvPr>
                <p:cNvSpPr/>
                <p:nvPr/>
              </p:nvSpPr>
              <p:spPr>
                <a:xfrm>
                  <a:off x="8691716" y="1771503"/>
                  <a:ext cx="3645768" cy="4276268"/>
                </a:xfrm>
                <a:prstGeom prst="rect">
                  <a:avLst/>
                </a:prstGeom>
                <a:solidFill>
                  <a:srgbClr val="39B54A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275FE2D-C8BB-8755-75B4-E68126F9C0D3}"/>
                    </a:ext>
                  </a:extLst>
                </p:cNvPr>
                <p:cNvSpPr txBox="1"/>
                <p:nvPr/>
              </p:nvSpPr>
              <p:spPr>
                <a:xfrm>
                  <a:off x="8761061" y="1771503"/>
                  <a:ext cx="3576423" cy="42780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b="1" dirty="0">
                      <a:solidFill>
                        <a:schemeClr val="bg1"/>
                      </a:solidFill>
                      <a:latin typeface="Museo Sans Cyrl 300" panose="02000000000000000000" pitchFamily="50" charset="0"/>
                    </a:rPr>
                    <a:t>Spikes Observed:</a:t>
                  </a:r>
                </a:p>
                <a:p>
                  <a:endParaRPr lang="en-GB" sz="1600" b="1" dirty="0">
                    <a:solidFill>
                      <a:schemeClr val="bg1"/>
                    </a:solidFill>
                    <a:latin typeface="Museo Sans Cyrl 300" panose="02000000000000000000" pitchFamily="50" charset="0"/>
                  </a:endParaRPr>
                </a:p>
                <a:p>
                  <a:pPr marL="342900" indent="-342900">
                    <a:buFont typeface="+mj-lt"/>
                    <a:buAutoNum type="arabicPeriod"/>
                  </a:pPr>
                  <a:r>
                    <a:rPr lang="en-GB" sz="1600" b="1" dirty="0">
                      <a:solidFill>
                        <a:schemeClr val="bg1"/>
                      </a:solidFill>
                      <a:latin typeface="Museo Sans Cyrl 300" panose="02000000000000000000" pitchFamily="50" charset="0"/>
                    </a:rPr>
                    <a:t>July 2022 ~ </a:t>
                  </a:r>
                  <a:r>
                    <a:rPr lang="en-GB" sz="1600" dirty="0">
                      <a:solidFill>
                        <a:schemeClr val="bg1"/>
                      </a:solidFill>
                      <a:latin typeface="Museo Sans Cyrl 300" panose="02000000000000000000" pitchFamily="50" charset="0"/>
                    </a:rPr>
                    <a:t>After Riots leading up to August 2022 elections</a:t>
                  </a:r>
                </a:p>
                <a:p>
                  <a:pPr marL="342900" indent="-342900">
                    <a:buFont typeface="+mj-lt"/>
                    <a:buAutoNum type="arabicPeriod"/>
                  </a:pPr>
                  <a:endParaRPr lang="en-GB" sz="1600" dirty="0">
                    <a:solidFill>
                      <a:schemeClr val="bg1"/>
                    </a:solidFill>
                    <a:latin typeface="Museo Sans Cyrl 300" panose="02000000000000000000" pitchFamily="50" charset="0"/>
                  </a:endParaRPr>
                </a:p>
                <a:p>
                  <a:pPr marL="342900" indent="-342900">
                    <a:buFont typeface="+mj-lt"/>
                    <a:buAutoNum type="arabicPeriod"/>
                  </a:pPr>
                  <a:r>
                    <a:rPr lang="en-GB" sz="1600" b="1" dirty="0">
                      <a:solidFill>
                        <a:schemeClr val="bg1"/>
                      </a:solidFill>
                      <a:latin typeface="Museo Sans Cyrl 300" panose="02000000000000000000" pitchFamily="50" charset="0"/>
                    </a:rPr>
                    <a:t>May 2023 ~ </a:t>
                  </a:r>
                  <a:r>
                    <a:rPr lang="en-GB" sz="1600" dirty="0">
                      <a:solidFill>
                        <a:schemeClr val="bg1"/>
                      </a:solidFill>
                      <a:latin typeface="Museo Sans Cyrl 300" panose="02000000000000000000" pitchFamily="50" charset="0"/>
                    </a:rPr>
                    <a:t>After</a:t>
                  </a:r>
                  <a:r>
                    <a:rPr lang="en-GB" sz="1600" b="1" dirty="0">
                      <a:solidFill>
                        <a:schemeClr val="bg1"/>
                      </a:solidFill>
                      <a:latin typeface="Museo Sans Cyrl 300" panose="02000000000000000000" pitchFamily="50" charset="0"/>
                    </a:rPr>
                    <a:t> </a:t>
                  </a:r>
                  <a:r>
                    <a:rPr lang="en-GB" sz="1600" dirty="0" err="1">
                      <a:solidFill>
                        <a:schemeClr val="bg1"/>
                      </a:solidFill>
                      <a:latin typeface="Museo Sans Cyrl 300" panose="02000000000000000000" pitchFamily="50" charset="0"/>
                    </a:rPr>
                    <a:t>Azimio</a:t>
                  </a:r>
                  <a:r>
                    <a:rPr lang="en-GB" sz="1600" dirty="0">
                      <a:solidFill>
                        <a:schemeClr val="bg1"/>
                      </a:solidFill>
                      <a:latin typeface="Museo Sans Cyrl 300" panose="02000000000000000000" pitchFamily="50" charset="0"/>
                    </a:rPr>
                    <a:t> la Umoja protests </a:t>
                  </a:r>
                </a:p>
                <a:p>
                  <a:pPr marL="342900" indent="-342900">
                    <a:buFont typeface="+mj-lt"/>
                    <a:buAutoNum type="arabicPeriod"/>
                  </a:pPr>
                  <a:endParaRPr lang="en-GB" sz="1600" dirty="0">
                    <a:solidFill>
                      <a:schemeClr val="bg1"/>
                    </a:solidFill>
                    <a:latin typeface="Museo Sans Cyrl 300" panose="02000000000000000000" pitchFamily="50" charset="0"/>
                  </a:endParaRPr>
                </a:p>
                <a:p>
                  <a:pPr marL="342900" indent="-342900">
                    <a:buFont typeface="+mj-lt"/>
                    <a:buAutoNum type="arabicPeriod"/>
                  </a:pPr>
                  <a:r>
                    <a:rPr lang="en-GB" sz="1600" b="1" dirty="0">
                      <a:solidFill>
                        <a:schemeClr val="bg1"/>
                      </a:solidFill>
                      <a:latin typeface="Museo Sans Cyrl 300" panose="02000000000000000000" pitchFamily="50" charset="0"/>
                    </a:rPr>
                    <a:t>July 2024 ~ </a:t>
                  </a:r>
                  <a:r>
                    <a:rPr lang="en-GB" sz="1600" dirty="0">
                      <a:solidFill>
                        <a:schemeClr val="bg1"/>
                      </a:solidFill>
                      <a:latin typeface="Museo Sans Cyrl 300" panose="02000000000000000000" pitchFamily="50" charset="0"/>
                    </a:rPr>
                    <a:t>Following Finance Bill Protests held on 18</a:t>
                  </a:r>
                  <a:r>
                    <a:rPr lang="en-GB" sz="1600" baseline="30000" dirty="0">
                      <a:solidFill>
                        <a:schemeClr val="bg1"/>
                      </a:solidFill>
                      <a:latin typeface="Museo Sans Cyrl 300" panose="02000000000000000000" pitchFamily="50" charset="0"/>
                    </a:rPr>
                    <a:t>th</a:t>
                  </a:r>
                  <a:r>
                    <a:rPr lang="en-GB" sz="1600" dirty="0">
                      <a:solidFill>
                        <a:schemeClr val="bg1"/>
                      </a:solidFill>
                      <a:latin typeface="Museo Sans Cyrl 300" panose="02000000000000000000" pitchFamily="50" charset="0"/>
                    </a:rPr>
                    <a:t> ,20</a:t>
                  </a:r>
                  <a:r>
                    <a:rPr lang="en-GB" sz="1600" baseline="30000" dirty="0">
                      <a:solidFill>
                        <a:schemeClr val="bg1"/>
                      </a:solidFill>
                      <a:latin typeface="Museo Sans Cyrl 300" panose="02000000000000000000" pitchFamily="50" charset="0"/>
                    </a:rPr>
                    <a:t>th</a:t>
                  </a:r>
                  <a:r>
                    <a:rPr lang="en-GB" sz="1600" dirty="0">
                      <a:solidFill>
                        <a:schemeClr val="bg1"/>
                      </a:solidFill>
                      <a:latin typeface="Museo Sans Cyrl 300" panose="02000000000000000000" pitchFamily="50" charset="0"/>
                    </a:rPr>
                    <a:t>  with a peak on 25</a:t>
                  </a:r>
                  <a:r>
                    <a:rPr lang="en-GB" sz="1600" baseline="30000" dirty="0">
                      <a:solidFill>
                        <a:schemeClr val="bg1"/>
                      </a:solidFill>
                      <a:latin typeface="Museo Sans Cyrl 300" panose="02000000000000000000" pitchFamily="50" charset="0"/>
                    </a:rPr>
                    <a:t>th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endParaRPr lang="en-GB" sz="1600" dirty="0">
                    <a:solidFill>
                      <a:schemeClr val="bg1"/>
                    </a:solidFill>
                    <a:latin typeface="Museo Sans Cyrl 300" panose="02000000000000000000" pitchFamily="50" charset="0"/>
                  </a:endParaRP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GB" sz="1600" dirty="0">
                      <a:solidFill>
                        <a:schemeClr val="bg1"/>
                      </a:solidFill>
                      <a:latin typeface="Museo Sans Cyrl 300" panose="02000000000000000000" pitchFamily="50" charset="0"/>
                    </a:rPr>
                    <a:t>Spike in premiums after major political unrest implies increased exposure as well as pricing reviews to reflect higher premiums due to exposure</a:t>
                  </a:r>
                </a:p>
              </p:txBody>
            </p:sp>
          </p:grp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F7457E4-B2D6-9C24-67E9-3E2946AE5ADC}"/>
              </a:ext>
            </a:extLst>
          </p:cNvPr>
          <p:cNvSpPr txBox="1"/>
          <p:nvPr/>
        </p:nvSpPr>
        <p:spPr>
          <a:xfrm>
            <a:off x="593813" y="1236038"/>
            <a:ext cx="5706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latin typeface="Museo Sans Cyrl 500" panose="02000000000000000000" pitchFamily="50" charset="0"/>
              </a:rPr>
              <a:t>Pricing Volatility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DCDFD1-77FE-A823-55C1-AD90D5589B27}"/>
              </a:ext>
            </a:extLst>
          </p:cNvPr>
          <p:cNvSpPr txBox="1"/>
          <p:nvPr/>
        </p:nvSpPr>
        <p:spPr>
          <a:xfrm>
            <a:off x="4524375" y="4749284"/>
            <a:ext cx="24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0687A1-F5AD-6458-F99B-2AF7E2D6A9B2}"/>
              </a:ext>
            </a:extLst>
          </p:cNvPr>
          <p:cNvSpPr txBox="1"/>
          <p:nvPr/>
        </p:nvSpPr>
        <p:spPr>
          <a:xfrm>
            <a:off x="3562350" y="4295775"/>
            <a:ext cx="24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9A626D-3BC0-0498-F8A9-CAF3F307626C}"/>
              </a:ext>
            </a:extLst>
          </p:cNvPr>
          <p:cNvSpPr txBox="1"/>
          <p:nvPr/>
        </p:nvSpPr>
        <p:spPr>
          <a:xfrm>
            <a:off x="4524375" y="3784146"/>
            <a:ext cx="24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90005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2998CB-F783-6C35-1457-5D24F5BFF7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9167" y="3051000"/>
            <a:ext cx="9453666" cy="756000"/>
          </a:xfrm>
        </p:spPr>
        <p:txBody>
          <a:bodyPr/>
          <a:lstStyle/>
          <a:p>
            <a:r>
              <a:rPr lang="en-GB"/>
              <a:t>Global Risk Framework: Who Bears The Shock?</a:t>
            </a:r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2604058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4E16E-BE94-E568-860A-8CCF0A1DE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073D3-DEF1-47DE-5BC9-4F8F624B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275" y="1045274"/>
            <a:ext cx="7968343" cy="581580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292B4D"/>
                </a:solidFill>
                <a:latin typeface="Museo Sans Cyrl 500" panose="02000000000000000000" pitchFamily="50" charset="0"/>
              </a:rPr>
              <a:t>Global Solutions: Risk type vs Mandate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19EAA3-EDFF-DF8E-A7D3-BD88B61DB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432" y="316801"/>
            <a:ext cx="2490221" cy="72847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EA6953B9-58AC-3A92-BFB5-1439ADB4962D}"/>
              </a:ext>
            </a:extLst>
          </p:cNvPr>
          <p:cNvGrpSpPr/>
          <p:nvPr/>
        </p:nvGrpSpPr>
        <p:grpSpPr>
          <a:xfrm>
            <a:off x="2850770" y="1626854"/>
            <a:ext cx="8960504" cy="4735128"/>
            <a:chOff x="2916085" y="1503401"/>
            <a:chExt cx="8960504" cy="47351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5997911-8BAE-FBF6-187B-E075AE1E5B84}"/>
                </a:ext>
              </a:extLst>
            </p:cNvPr>
            <p:cNvGrpSpPr/>
            <p:nvPr/>
          </p:nvGrpSpPr>
          <p:grpSpPr>
            <a:xfrm>
              <a:off x="5279219" y="1816157"/>
              <a:ext cx="6135330" cy="3687098"/>
              <a:chOff x="4576213" y="1877960"/>
              <a:chExt cx="6135330" cy="3687098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3693FAB-6D03-89F2-0016-664E0E9F68DD}"/>
                  </a:ext>
                </a:extLst>
              </p:cNvPr>
              <p:cNvSpPr/>
              <p:nvPr/>
            </p:nvSpPr>
            <p:spPr>
              <a:xfrm>
                <a:off x="4576213" y="1877960"/>
                <a:ext cx="3067665" cy="1843549"/>
              </a:xfrm>
              <a:prstGeom prst="rect">
                <a:avLst/>
              </a:prstGeom>
              <a:solidFill>
                <a:srgbClr val="292B4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ABFBF79-BA38-55AF-D27A-67D4A699D523}"/>
                  </a:ext>
                </a:extLst>
              </p:cNvPr>
              <p:cNvSpPr/>
              <p:nvPr/>
            </p:nvSpPr>
            <p:spPr>
              <a:xfrm>
                <a:off x="4576213" y="3721509"/>
                <a:ext cx="3067665" cy="1843549"/>
              </a:xfrm>
              <a:prstGeom prst="rect">
                <a:avLst/>
              </a:prstGeom>
              <a:solidFill>
                <a:srgbClr val="39B54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56B1227-532F-BDD5-E560-51C7626CDD23}"/>
                  </a:ext>
                </a:extLst>
              </p:cNvPr>
              <p:cNvSpPr/>
              <p:nvPr/>
            </p:nvSpPr>
            <p:spPr>
              <a:xfrm>
                <a:off x="7643878" y="1877960"/>
                <a:ext cx="3067665" cy="1843549"/>
              </a:xfrm>
              <a:prstGeom prst="rect">
                <a:avLst/>
              </a:prstGeom>
              <a:solidFill>
                <a:srgbClr val="39B54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5759D4B-1112-7220-241C-1EB6890BEFDA}"/>
                  </a:ext>
                </a:extLst>
              </p:cNvPr>
              <p:cNvSpPr/>
              <p:nvPr/>
            </p:nvSpPr>
            <p:spPr>
              <a:xfrm>
                <a:off x="7643878" y="3721509"/>
                <a:ext cx="3067665" cy="1843549"/>
              </a:xfrm>
              <a:prstGeom prst="rect">
                <a:avLst/>
              </a:prstGeom>
              <a:solidFill>
                <a:srgbClr val="292B4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9B99797-0563-A5BA-41DE-E339B1A89A7E}"/>
                </a:ext>
              </a:extLst>
            </p:cNvPr>
            <p:cNvGrpSpPr/>
            <p:nvPr/>
          </p:nvGrpSpPr>
          <p:grpSpPr>
            <a:xfrm>
              <a:off x="2916085" y="1752407"/>
              <a:ext cx="829301" cy="3687098"/>
              <a:chOff x="3746912" y="1877960"/>
              <a:chExt cx="829301" cy="3687098"/>
            </a:xfrm>
          </p:grpSpPr>
          <p:sp>
            <p:nvSpPr>
              <p:cNvPr id="11" name="Arrow: Up 10">
                <a:extLst>
                  <a:ext uri="{FF2B5EF4-FFF2-40B4-BE49-F238E27FC236}">
                    <a16:creationId xmlns:a16="http://schemas.microsoft.com/office/drawing/2014/main" id="{60162DC4-1A37-B40A-61CA-946FAF4AB8B0}"/>
                  </a:ext>
                </a:extLst>
              </p:cNvPr>
              <p:cNvSpPr/>
              <p:nvPr/>
            </p:nvSpPr>
            <p:spPr>
              <a:xfrm>
                <a:off x="4025606" y="1877960"/>
                <a:ext cx="550607" cy="3687098"/>
              </a:xfrm>
              <a:prstGeom prst="upArrow">
                <a:avLst>
                  <a:gd name="adj1" fmla="val 50000"/>
                  <a:gd name="adj2" fmla="val 71429"/>
                </a:avLst>
              </a:prstGeom>
              <a:solidFill>
                <a:srgbClr val="292B4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CC8974-18C2-3899-1A4D-BE38FC1CD19E}"/>
                  </a:ext>
                </a:extLst>
              </p:cNvPr>
              <p:cNvSpPr txBox="1"/>
              <p:nvPr/>
            </p:nvSpPr>
            <p:spPr>
              <a:xfrm rot="16200000">
                <a:off x="3251046" y="3536843"/>
                <a:ext cx="13610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>
                    <a:latin typeface="Museo Sans Cyrl 300" panose="02000000000000000000" pitchFamily="50" charset="0"/>
                  </a:rPr>
                  <a:t>Risk Origin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E657CE5-566A-44BC-42DB-DBAAB72EC035}"/>
                </a:ext>
              </a:extLst>
            </p:cNvPr>
            <p:cNvGrpSpPr/>
            <p:nvPr/>
          </p:nvGrpSpPr>
          <p:grpSpPr>
            <a:xfrm>
              <a:off x="5279219" y="5503255"/>
              <a:ext cx="6135330" cy="735274"/>
              <a:chOff x="4576213" y="5565059"/>
              <a:chExt cx="6135330" cy="735274"/>
            </a:xfrm>
          </p:grpSpPr>
          <p:sp>
            <p:nvSpPr>
              <p:cNvPr id="12" name="Arrow: Up 11">
                <a:extLst>
                  <a:ext uri="{FF2B5EF4-FFF2-40B4-BE49-F238E27FC236}">
                    <a16:creationId xmlns:a16="http://schemas.microsoft.com/office/drawing/2014/main" id="{695F9BF5-C7A8-E5A7-3929-21EF9D480105}"/>
                  </a:ext>
                </a:extLst>
              </p:cNvPr>
              <p:cNvSpPr/>
              <p:nvPr/>
            </p:nvSpPr>
            <p:spPr>
              <a:xfrm rot="5400000">
                <a:off x="7368574" y="2772698"/>
                <a:ext cx="550607" cy="6135330"/>
              </a:xfrm>
              <a:prstGeom prst="upArrow">
                <a:avLst>
                  <a:gd name="adj1" fmla="val 50000"/>
                  <a:gd name="adj2" fmla="val 71429"/>
                </a:avLst>
              </a:prstGeom>
              <a:solidFill>
                <a:srgbClr val="292B4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DA36ADE-D0D3-E9BA-D7F9-5EDF768B604F}"/>
                  </a:ext>
                </a:extLst>
              </p:cNvPr>
              <p:cNvSpPr txBox="1"/>
              <p:nvPr/>
            </p:nvSpPr>
            <p:spPr>
              <a:xfrm>
                <a:off x="6424677" y="5931001"/>
                <a:ext cx="2438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>
                    <a:latin typeface="Museo Sans Cyrl 300" panose="02000000000000000000" pitchFamily="50" charset="0"/>
                  </a:rPr>
                  <a:t>Mechanism Mandate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AC41E39-DF7E-B10A-E657-F2D993AD144C}"/>
                </a:ext>
              </a:extLst>
            </p:cNvPr>
            <p:cNvSpPr txBox="1"/>
            <p:nvPr/>
          </p:nvSpPr>
          <p:spPr>
            <a:xfrm>
              <a:off x="6110747" y="1503401"/>
              <a:ext cx="14046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>
                  <a:latin typeface="Museo Sans Cyrl 300" panose="02000000000000000000" pitchFamily="50" charset="0"/>
                </a:rPr>
                <a:t>Mandatory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B6BACEF-AB65-1844-5B67-30AA3B165234}"/>
                </a:ext>
              </a:extLst>
            </p:cNvPr>
            <p:cNvSpPr txBox="1"/>
            <p:nvPr/>
          </p:nvSpPr>
          <p:spPr>
            <a:xfrm>
              <a:off x="8346883" y="1521526"/>
              <a:ext cx="35297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>
                  <a:latin typeface="Museo Sans Cyrl 300" panose="02000000000000000000" pitchFamily="50" charset="0"/>
                </a:rPr>
                <a:t>Federal/Discretionary Backstop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E427C7-0169-FB5F-C1AE-F137AF855D88}"/>
                </a:ext>
              </a:extLst>
            </p:cNvPr>
            <p:cNvSpPr txBox="1"/>
            <p:nvPr/>
          </p:nvSpPr>
          <p:spPr>
            <a:xfrm>
              <a:off x="3832472" y="2320114"/>
              <a:ext cx="14467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>
                  <a:latin typeface="Museo Sans Cyrl 300" panose="02000000000000000000" pitchFamily="50" charset="0"/>
                </a:rPr>
                <a:t>Political/</a:t>
              </a:r>
            </a:p>
            <a:p>
              <a:r>
                <a:rPr lang="en-GB" b="1">
                  <a:latin typeface="Museo Sans Cyrl 300" panose="02000000000000000000" pitchFamily="50" charset="0"/>
                </a:rPr>
                <a:t>Man-made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EFF63AF-C050-B3C4-42FC-EF1AD0B575CE}"/>
                </a:ext>
              </a:extLst>
            </p:cNvPr>
            <p:cNvSpPr txBox="1"/>
            <p:nvPr/>
          </p:nvSpPr>
          <p:spPr>
            <a:xfrm>
              <a:off x="3788929" y="4289092"/>
              <a:ext cx="14467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>
                  <a:latin typeface="Museo Sans Cyrl 300" panose="02000000000000000000" pitchFamily="50" charset="0"/>
                </a:rPr>
                <a:t>Natural </a:t>
              </a:r>
            </a:p>
            <a:p>
              <a:r>
                <a:rPr lang="en-GB" sz="1600" b="1">
                  <a:latin typeface="Museo Sans Cyrl 300" panose="02000000000000000000" pitchFamily="50" charset="0"/>
                </a:rPr>
                <a:t>Catastrophe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8F03E1B-F48A-3C0E-967A-19F2FC2F6AAB}"/>
                </a:ext>
              </a:extLst>
            </p:cNvPr>
            <p:cNvSpPr txBox="1"/>
            <p:nvPr/>
          </p:nvSpPr>
          <p:spPr>
            <a:xfrm>
              <a:off x="5490964" y="2458614"/>
              <a:ext cx="26441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>
                  <a:solidFill>
                    <a:schemeClr val="bg1"/>
                  </a:solidFill>
                  <a:latin typeface="Museo Sans Cyrl 300" panose="02000000000000000000" pitchFamily="50" charset="0"/>
                </a:rPr>
                <a:t>South Africa (SASRIA)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5F03BBC-F1C9-6E64-CE61-6AE2459CAB2B}"/>
                </a:ext>
              </a:extLst>
            </p:cNvPr>
            <p:cNvSpPr txBox="1"/>
            <p:nvPr/>
          </p:nvSpPr>
          <p:spPr>
            <a:xfrm>
              <a:off x="5585775" y="4119815"/>
              <a:ext cx="25493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>
                  <a:solidFill>
                    <a:schemeClr val="bg1"/>
                  </a:solidFill>
                  <a:latin typeface="Museo Sans Cyrl 300" panose="02000000000000000000" pitchFamily="50" charset="0"/>
                </a:rPr>
                <a:t>Turkey (DASK)</a:t>
              </a:r>
            </a:p>
            <a:p>
              <a:r>
                <a:rPr lang="en-GB" b="1">
                  <a:solidFill>
                    <a:schemeClr val="bg1"/>
                  </a:solidFill>
                  <a:latin typeface="Museo Sans Cyrl 300" panose="02000000000000000000" pitchFamily="50" charset="0"/>
                </a:rPr>
                <a:t>(National Disaster Insurance Institution)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09E940B-5847-132D-411E-8AA6E28E8633}"/>
                </a:ext>
              </a:extLst>
            </p:cNvPr>
            <p:cNvSpPr txBox="1"/>
            <p:nvPr/>
          </p:nvSpPr>
          <p:spPr>
            <a:xfrm>
              <a:off x="8846924" y="4119815"/>
              <a:ext cx="20675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>
                  <a:solidFill>
                    <a:schemeClr val="bg1"/>
                  </a:solidFill>
                  <a:latin typeface="Museo Sans Cyrl 300" panose="02000000000000000000" pitchFamily="50" charset="0"/>
                </a:rPr>
                <a:t>France and Spain (Public-Private Partnerships)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0BA22B6-0672-0F5E-BC60-A4A7B713EF8D}"/>
                </a:ext>
              </a:extLst>
            </p:cNvPr>
            <p:cNvSpPr txBox="1"/>
            <p:nvPr/>
          </p:nvSpPr>
          <p:spPr>
            <a:xfrm>
              <a:off x="8702426" y="2458614"/>
              <a:ext cx="23565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>
                  <a:solidFill>
                    <a:schemeClr val="bg1"/>
                  </a:solidFill>
                  <a:latin typeface="Museo Sans Cyrl 300" panose="02000000000000000000" pitchFamily="50" charset="0"/>
                </a:rPr>
                <a:t>United States (TRIA)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1454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44EE2-0002-F207-6BE6-730FDB561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BB8CA06-4C2D-B62B-F4F4-235606FAF0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9888990"/>
              </p:ext>
            </p:extLst>
          </p:nvPr>
        </p:nvGraphicFramePr>
        <p:xfrm>
          <a:off x="3513275" y="97684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BF62F6C-A515-48C7-7C8C-EA1402C03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5259" y="1065488"/>
            <a:ext cx="8845873" cy="728472"/>
          </a:xfrm>
        </p:spPr>
        <p:txBody>
          <a:bodyPr>
            <a:normAutofit fontScale="90000"/>
          </a:bodyPr>
          <a:lstStyle/>
          <a:p>
            <a:r>
              <a:rPr lang="en-US" sz="3200" b="1">
                <a:solidFill>
                  <a:srgbClr val="292B4D"/>
                </a:solidFill>
                <a:latin typeface="Museo Sans Cyrl 500" panose="02000000000000000000" pitchFamily="50" charset="0"/>
              </a:rPr>
              <a:t>Case Study: </a:t>
            </a:r>
            <a:br>
              <a:rPr lang="en-US" sz="3200" b="1">
                <a:solidFill>
                  <a:srgbClr val="292B4D"/>
                </a:solidFill>
                <a:latin typeface="Museo Sans Cyrl 500" panose="02000000000000000000" pitchFamily="50" charset="0"/>
              </a:rPr>
            </a:br>
            <a:r>
              <a:rPr lang="en-US" sz="3200" b="1">
                <a:solidFill>
                  <a:srgbClr val="292B4D"/>
                </a:solidFill>
                <a:latin typeface="Museo Sans Cyrl 500" panose="02000000000000000000" pitchFamily="50" charset="0"/>
              </a:rPr>
              <a:t>South Africa Special Risks Insurance Association (SASRIA)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D87885-FE13-DE4F-9A0A-187EC602AD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432" y="316801"/>
            <a:ext cx="2490221" cy="728473"/>
          </a:xfrm>
          <a:prstGeom prst="rect">
            <a:avLst/>
          </a:prstGeom>
        </p:spPr>
      </p:pic>
      <p:sp>
        <p:nvSpPr>
          <p:cNvPr id="10" name="Arrow: U-Turn 9">
            <a:extLst>
              <a:ext uri="{FF2B5EF4-FFF2-40B4-BE49-F238E27FC236}">
                <a16:creationId xmlns:a16="http://schemas.microsoft.com/office/drawing/2014/main" id="{6C2375F2-ECA8-CA14-6CCA-ABA433279375}"/>
              </a:ext>
            </a:extLst>
          </p:cNvPr>
          <p:cNvSpPr/>
          <p:nvPr/>
        </p:nvSpPr>
        <p:spPr>
          <a:xfrm>
            <a:off x="4171950" y="2483739"/>
            <a:ext cx="1990727" cy="728472"/>
          </a:xfrm>
          <a:prstGeom prst="uturnArrow">
            <a:avLst>
              <a:gd name="adj1" fmla="val 19770"/>
              <a:gd name="adj2" fmla="val 23039"/>
              <a:gd name="adj3" fmla="val 28923"/>
              <a:gd name="adj4" fmla="val 29367"/>
              <a:gd name="adj5" fmla="val 100000"/>
            </a:avLst>
          </a:prstGeom>
          <a:solidFill>
            <a:srgbClr val="292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Arrow: U-Turn 12">
            <a:extLst>
              <a:ext uri="{FF2B5EF4-FFF2-40B4-BE49-F238E27FC236}">
                <a16:creationId xmlns:a16="http://schemas.microsoft.com/office/drawing/2014/main" id="{B4CC4D6C-99B9-9992-85D7-6DB83A9AC42A}"/>
              </a:ext>
            </a:extLst>
          </p:cNvPr>
          <p:cNvSpPr/>
          <p:nvPr/>
        </p:nvSpPr>
        <p:spPr>
          <a:xfrm>
            <a:off x="6291398" y="2483739"/>
            <a:ext cx="1990727" cy="728472"/>
          </a:xfrm>
          <a:prstGeom prst="uturnArrow">
            <a:avLst>
              <a:gd name="adj1" fmla="val 19770"/>
              <a:gd name="adj2" fmla="val 23039"/>
              <a:gd name="adj3" fmla="val 28923"/>
              <a:gd name="adj4" fmla="val 29367"/>
              <a:gd name="adj5" fmla="val 100000"/>
            </a:avLst>
          </a:prstGeom>
          <a:solidFill>
            <a:srgbClr val="292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Arrow: U-Turn 14">
            <a:extLst>
              <a:ext uri="{FF2B5EF4-FFF2-40B4-BE49-F238E27FC236}">
                <a16:creationId xmlns:a16="http://schemas.microsoft.com/office/drawing/2014/main" id="{1496D997-B2AA-0076-9388-C61601F38013}"/>
              </a:ext>
            </a:extLst>
          </p:cNvPr>
          <p:cNvSpPr/>
          <p:nvPr/>
        </p:nvSpPr>
        <p:spPr>
          <a:xfrm>
            <a:off x="8562975" y="2483739"/>
            <a:ext cx="1990727" cy="728472"/>
          </a:xfrm>
          <a:prstGeom prst="uturnArrow">
            <a:avLst>
              <a:gd name="adj1" fmla="val 19770"/>
              <a:gd name="adj2" fmla="val 23039"/>
              <a:gd name="adj3" fmla="val 28923"/>
              <a:gd name="adj4" fmla="val 29367"/>
              <a:gd name="adj5" fmla="val 100000"/>
            </a:avLst>
          </a:prstGeom>
          <a:solidFill>
            <a:srgbClr val="292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Arrow: U-Turn 16">
            <a:extLst>
              <a:ext uri="{FF2B5EF4-FFF2-40B4-BE49-F238E27FC236}">
                <a16:creationId xmlns:a16="http://schemas.microsoft.com/office/drawing/2014/main" id="{4259E6F9-6E89-AD87-CAAA-344CBB7E8DDF}"/>
              </a:ext>
            </a:extLst>
          </p:cNvPr>
          <p:cNvSpPr/>
          <p:nvPr/>
        </p:nvSpPr>
        <p:spPr>
          <a:xfrm rot="10800000">
            <a:off x="4086225" y="4169663"/>
            <a:ext cx="6934200" cy="728472"/>
          </a:xfrm>
          <a:prstGeom prst="uturnArrow">
            <a:avLst>
              <a:gd name="adj1" fmla="val 19770"/>
              <a:gd name="adj2" fmla="val 23039"/>
              <a:gd name="adj3" fmla="val 28923"/>
              <a:gd name="adj4" fmla="val 29367"/>
              <a:gd name="adj5" fmla="val 100000"/>
            </a:avLst>
          </a:prstGeom>
          <a:solidFill>
            <a:srgbClr val="292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34D048-B042-870E-8DBC-6EA7924B8903}"/>
              </a:ext>
            </a:extLst>
          </p:cNvPr>
          <p:cNvSpPr txBox="1"/>
          <p:nvPr/>
        </p:nvSpPr>
        <p:spPr>
          <a:xfrm>
            <a:off x="4731551" y="2160339"/>
            <a:ext cx="910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292B4D"/>
                </a:solidFill>
                <a:latin typeface="Museo Sans Cyrl 300" panose="02000000000000000000" pitchFamily="50" charset="0"/>
              </a:rPr>
              <a:t>Claim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D39EB4-06B8-5E2C-EC5E-168539D03B93}"/>
              </a:ext>
            </a:extLst>
          </p:cNvPr>
          <p:cNvSpPr txBox="1"/>
          <p:nvPr/>
        </p:nvSpPr>
        <p:spPr>
          <a:xfrm>
            <a:off x="6836442" y="2168028"/>
            <a:ext cx="837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292B4D"/>
                </a:solidFill>
                <a:latin typeface="Museo Sans Cyrl 300" panose="02000000000000000000" pitchFamily="50" charset="0"/>
              </a:rPr>
              <a:t>Claim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1007FD4-1F50-133E-3866-C91CB4A79E7D}"/>
              </a:ext>
            </a:extLst>
          </p:cNvPr>
          <p:cNvSpPr txBox="1"/>
          <p:nvPr/>
        </p:nvSpPr>
        <p:spPr>
          <a:xfrm>
            <a:off x="9139801" y="2160339"/>
            <a:ext cx="837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292B4D"/>
                </a:solidFill>
                <a:latin typeface="Museo Sans Cyrl 300" panose="02000000000000000000" pitchFamily="50" charset="0"/>
              </a:rPr>
              <a:t>Claim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FAADAA6-F5DD-2B17-1BA9-D754953EDBCF}"/>
              </a:ext>
            </a:extLst>
          </p:cNvPr>
          <p:cNvSpPr txBox="1"/>
          <p:nvPr/>
        </p:nvSpPr>
        <p:spPr>
          <a:xfrm>
            <a:off x="5014290" y="3298195"/>
            <a:ext cx="8863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292B4D"/>
                </a:solidFill>
                <a:latin typeface="Museo Sans Cyrl 300" panose="02000000000000000000" pitchFamily="50" charset="0"/>
              </a:rPr>
              <a:t>Premium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CB80308-EA6B-A17C-FEEF-62BE41388DAB}"/>
              </a:ext>
            </a:extLst>
          </p:cNvPr>
          <p:cNvSpPr txBox="1"/>
          <p:nvPr/>
        </p:nvSpPr>
        <p:spPr>
          <a:xfrm>
            <a:off x="7205040" y="3319790"/>
            <a:ext cx="8863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292B4D"/>
                </a:solidFill>
                <a:latin typeface="Museo Sans Cyrl 300" panose="02000000000000000000" pitchFamily="50" charset="0"/>
              </a:rPr>
              <a:t>Premium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6BF2A2-015B-3724-95E9-35103FBBEC17}"/>
              </a:ext>
            </a:extLst>
          </p:cNvPr>
          <p:cNvSpPr txBox="1"/>
          <p:nvPr/>
        </p:nvSpPr>
        <p:spPr>
          <a:xfrm>
            <a:off x="9395790" y="3298195"/>
            <a:ext cx="8863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292B4D"/>
                </a:solidFill>
                <a:latin typeface="Museo Sans Cyrl 300" panose="02000000000000000000" pitchFamily="50" charset="0"/>
              </a:rPr>
              <a:t>Premium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19D9B5B-0353-64CC-C588-68B884434C2C}"/>
              </a:ext>
            </a:extLst>
          </p:cNvPr>
          <p:cNvSpPr txBox="1"/>
          <p:nvPr/>
        </p:nvSpPr>
        <p:spPr>
          <a:xfrm>
            <a:off x="4342222" y="4898136"/>
            <a:ext cx="667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292B4D"/>
                </a:solidFill>
                <a:latin typeface="Museo Sans Cyrl 300" panose="02000000000000000000" pitchFamily="50" charset="0"/>
              </a:rPr>
              <a:t>SASRIA Confirms and settles claim directly to policyholder</a:t>
            </a:r>
          </a:p>
        </p:txBody>
      </p:sp>
    </p:spTree>
    <p:extLst>
      <p:ext uri="{BB962C8B-B14F-4D97-AF65-F5344CB8AC3E}">
        <p14:creationId xmlns:p14="http://schemas.microsoft.com/office/powerpoint/2010/main" val="2270545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7EB7D-15E6-92E0-5BFB-E8F1090C9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FC544D-BB51-89D8-8220-5A713C0E6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661" y="3051000"/>
            <a:ext cx="10714678" cy="756000"/>
          </a:xfrm>
        </p:spPr>
        <p:txBody>
          <a:bodyPr/>
          <a:lstStyle/>
          <a:p>
            <a:r>
              <a:rPr lang="en-GB"/>
              <a:t>Our Role</a:t>
            </a:r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3718298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1CF7F-2EA1-9982-550D-578635A85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07729-FF4A-2EF6-55E6-E60E2C5FC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4006" y="1045274"/>
            <a:ext cx="7968343" cy="578303"/>
          </a:xfrm>
        </p:spPr>
        <p:txBody>
          <a:bodyPr>
            <a:normAutofit/>
          </a:bodyPr>
          <a:lstStyle/>
          <a:p>
            <a:r>
              <a:rPr lang="en-US" sz="3200" b="1">
                <a:latin typeface="Museo Sans Cyrl 500" panose="02000000000000000000" pitchFamily="50" charset="0"/>
              </a:rPr>
              <a:t>Role of Actuaries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B3BD8E-1EAE-8EB2-EF16-F78FC65DC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432" y="316801"/>
            <a:ext cx="2490221" cy="728473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FA85F5F-6741-484C-C6EA-4D6AFCE1BB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9675078"/>
              </p:ext>
            </p:extLst>
          </p:nvPr>
        </p:nvGraphicFramePr>
        <p:xfrm>
          <a:off x="3938510" y="1538911"/>
          <a:ext cx="7085090" cy="4840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09797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A1C25-4F8D-7219-3547-021A52D8D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E7D44C-31EA-2C8A-A36B-62572DEFF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661" y="3051000"/>
            <a:ext cx="10714678" cy="756000"/>
          </a:xfrm>
        </p:spPr>
        <p:txBody>
          <a:bodyPr/>
          <a:lstStyle/>
          <a:p>
            <a:r>
              <a:rPr lang="en-GB"/>
              <a:t>Other Stakeholders</a:t>
            </a:r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383685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AA5A5-1023-E4BF-0812-643C27935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BC175-40A8-0040-5208-4BFECD211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4006" y="1045274"/>
            <a:ext cx="7968343" cy="578303"/>
          </a:xfrm>
        </p:spPr>
        <p:txBody>
          <a:bodyPr>
            <a:normAutofit/>
          </a:bodyPr>
          <a:lstStyle/>
          <a:p>
            <a:r>
              <a:rPr lang="en-US" sz="3200" b="1">
                <a:latin typeface="Museo Sans Cyrl 500" panose="02000000000000000000" pitchFamily="50" charset="0"/>
              </a:rPr>
              <a:t>Other Stakeholders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1158D4-4100-DA52-E70B-58167C40A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432" y="316801"/>
            <a:ext cx="2490221" cy="728473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4DD6ABA-94BF-ADE4-7461-32A6C8707C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9520117"/>
              </p:ext>
            </p:extLst>
          </p:nvPr>
        </p:nvGraphicFramePr>
        <p:xfrm>
          <a:off x="3938510" y="1538911"/>
          <a:ext cx="7085090" cy="4840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9188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1CCB2-F023-5BC5-A710-BE45BC9A4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93A50-1BA9-5CE4-4518-E5099D285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456" y="1148898"/>
            <a:ext cx="7968343" cy="581580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292B4D"/>
                </a:solidFill>
                <a:latin typeface="Museo Sans Cyrl 500" panose="02000000000000000000" pitchFamily="50" charset="0"/>
              </a:rPr>
              <a:t>Outline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47CAAD-14B2-D249-7693-C7BF780F9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432" y="316801"/>
            <a:ext cx="2490221" cy="728473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109973F-1FB6-CB3A-1509-F68679CA5B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7838184"/>
              </p:ext>
            </p:extLst>
          </p:nvPr>
        </p:nvGraphicFramePr>
        <p:xfrm>
          <a:off x="3150109" y="1834102"/>
          <a:ext cx="880654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31356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E3B91D-B5E3-A73D-FF54-32CC6881C8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0075" y="3913148"/>
            <a:ext cx="8091849" cy="756000"/>
          </a:xfrm>
        </p:spPr>
        <p:txBody>
          <a:bodyPr/>
          <a:lstStyle/>
          <a:p>
            <a:r>
              <a:rPr lang="en-GB">
                <a:solidFill>
                  <a:srgbClr val="39B54A"/>
                </a:solidFill>
              </a:rPr>
              <a:t>Any Questions?</a:t>
            </a:r>
            <a:endParaRPr lang="en-KE">
              <a:solidFill>
                <a:srgbClr val="39B54A"/>
              </a:solidFill>
            </a:endParaRPr>
          </a:p>
        </p:txBody>
      </p:sp>
      <p:pic>
        <p:nvPicPr>
          <p:cNvPr id="5" name="Graphic 4" descr="Question Mark with solid fill">
            <a:extLst>
              <a:ext uri="{FF2B5EF4-FFF2-40B4-BE49-F238E27FC236}">
                <a16:creationId xmlns:a16="http://schemas.microsoft.com/office/drawing/2014/main" id="{FB4BE618-DCF6-B3FB-F623-F24CEF7F8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7250" y="962681"/>
            <a:ext cx="2677501" cy="267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74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3455EF-758F-15E0-FFEC-A57C95679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rgbClr val="292B4D"/>
                </a:solidFill>
                <a:latin typeface="Museo Sans Cyrl 500" panose="02000000000000000000" pitchFamily="50" charset="0"/>
              </a:rPr>
              <a:t>The Presenters</a:t>
            </a:r>
            <a:endParaRPr lang="en-KE" b="1">
              <a:solidFill>
                <a:srgbClr val="292B4D"/>
              </a:solidFill>
              <a:latin typeface="Museo Sans Cyrl 500" panose="02000000000000000000" pitchFamily="50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BBC00AA-F688-1655-81F8-F789A29DF90E}"/>
              </a:ext>
            </a:extLst>
          </p:cNvPr>
          <p:cNvSpPr txBox="1">
            <a:spLocks/>
          </p:cNvSpPr>
          <p:nvPr/>
        </p:nvSpPr>
        <p:spPr>
          <a:xfrm>
            <a:off x="2754609" y="4272275"/>
            <a:ext cx="2525142" cy="38798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0B848"/>
              </a:buClr>
              <a:buFont typeface="Wingdings" panose="05000000000000000000" pitchFamily="2" charset="2"/>
              <a:buNone/>
              <a:defRPr sz="2000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0B848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0B848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0B848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0B848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0B84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92B4D"/>
                </a:solidFill>
                <a:effectLst/>
                <a:uLnTx/>
                <a:uFillTx/>
                <a:latin typeface="Museo Sans Cyrl 700"/>
                <a:ea typeface="+mn-ea"/>
                <a:cs typeface="+mn-cs"/>
              </a:rPr>
              <a:t>Rosemary Mwangi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50941BE-D6E3-2246-DD2C-57FD5A86C3B3}"/>
              </a:ext>
            </a:extLst>
          </p:cNvPr>
          <p:cNvSpPr txBox="1">
            <a:spLocks/>
          </p:cNvSpPr>
          <p:nvPr/>
        </p:nvSpPr>
        <p:spPr>
          <a:xfrm>
            <a:off x="2960340" y="4660260"/>
            <a:ext cx="2034601" cy="38798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0B848"/>
              </a:buClr>
              <a:buFont typeface="Wingdings" panose="05000000000000000000" pitchFamily="2" charset="2"/>
              <a:buNone/>
              <a:defRPr sz="1400" i="1" kern="120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0B848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0B848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0B848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0B848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0B84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92B4D"/>
                </a:solidFill>
                <a:effectLst/>
                <a:uLnTx/>
                <a:uFillTx/>
                <a:latin typeface="Museo Sans Cyrl 300"/>
                <a:ea typeface="+mn-ea"/>
                <a:cs typeface="+mn-cs"/>
              </a:rPr>
              <a:t>Senior Actuarial Analyst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292B4D"/>
              </a:solidFill>
              <a:effectLst/>
              <a:uLnTx/>
              <a:uFillTx/>
              <a:latin typeface="Museo Sans Cyrl 300"/>
              <a:ea typeface="+mn-ea"/>
              <a:cs typeface="+mn-cs"/>
            </a:endParaRP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4E654FF-409C-F735-982B-1964085C94DD}"/>
              </a:ext>
            </a:extLst>
          </p:cNvPr>
          <p:cNvSpPr txBox="1">
            <a:spLocks/>
          </p:cNvSpPr>
          <p:nvPr/>
        </p:nvSpPr>
        <p:spPr>
          <a:xfrm>
            <a:off x="6788445" y="4272276"/>
            <a:ext cx="2334064" cy="38798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0B848"/>
              </a:buClr>
              <a:buFont typeface="Wingdings" panose="05000000000000000000" pitchFamily="2" charset="2"/>
              <a:buNone/>
              <a:defRPr sz="2000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0B848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0B848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0B848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0B848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0B84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92B4D"/>
                </a:solidFill>
                <a:effectLst/>
                <a:uLnTx/>
                <a:uFillTx/>
                <a:latin typeface="Museo Sans Cyrl 700"/>
                <a:ea typeface="+mn-ea"/>
                <a:cs typeface="+mn-cs"/>
              </a:rPr>
              <a:t>Bernice Kamau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4F76849-7305-2062-7D79-2DC420B99721}"/>
              </a:ext>
            </a:extLst>
          </p:cNvPr>
          <p:cNvSpPr txBox="1">
            <a:spLocks/>
          </p:cNvSpPr>
          <p:nvPr/>
        </p:nvSpPr>
        <p:spPr>
          <a:xfrm>
            <a:off x="7139036" y="4660261"/>
            <a:ext cx="1735138" cy="2607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0B848"/>
              </a:buClr>
              <a:buFont typeface="Wingdings" panose="05000000000000000000" pitchFamily="2" charset="2"/>
              <a:buNone/>
              <a:defRPr sz="1400" i="1" kern="120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0B848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0B848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0B848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0B848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0B84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92B4D"/>
                </a:solidFill>
                <a:effectLst/>
                <a:uLnTx/>
                <a:uFillTx/>
                <a:latin typeface="Museo Sans Cyrl 300"/>
                <a:ea typeface="+mn-ea"/>
                <a:cs typeface="+mn-cs"/>
              </a:rPr>
              <a:t>Actuarial Analyst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292B4D"/>
              </a:solidFill>
              <a:effectLst/>
              <a:uLnTx/>
              <a:uFillTx/>
              <a:latin typeface="Museo Sans Cyrl 300"/>
              <a:ea typeface="+mn-ea"/>
              <a:cs typeface="+mn-cs"/>
            </a:endParaRPr>
          </a:p>
        </p:txBody>
      </p:sp>
      <p:sp>
        <p:nvSpPr>
          <p:cNvPr id="14" name="Picture Placeholder 54">
            <a:extLst>
              <a:ext uri="{FF2B5EF4-FFF2-40B4-BE49-F238E27FC236}">
                <a16:creationId xmlns:a16="http://schemas.microsoft.com/office/drawing/2014/main" id="{8A1DD2F3-6CCA-4856-8444-DD9ED4ED1EE4}"/>
              </a:ext>
            </a:extLst>
          </p:cNvPr>
          <p:cNvSpPr txBox="1">
            <a:spLocks/>
          </p:cNvSpPr>
          <p:nvPr/>
        </p:nvSpPr>
        <p:spPr>
          <a:xfrm>
            <a:off x="2476732" y="2605841"/>
            <a:ext cx="1369660" cy="1369660"/>
          </a:xfrm>
          <a:prstGeom prst="ellipse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0B848"/>
              </a:buClr>
              <a:buFont typeface="Wingdings" panose="05000000000000000000" pitchFamily="2" charset="2"/>
              <a:buNone/>
              <a:defRPr sz="2400" kern="120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0B848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0B848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0B848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0B848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0B848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useo Sans Cyrl 300" panose="02000000000000000000" pitchFamily="50" charset="0"/>
              <a:ea typeface="+mn-ea"/>
              <a:cs typeface="+mn-cs"/>
            </a:endParaRPr>
          </a:p>
        </p:txBody>
      </p:sp>
      <p:sp>
        <p:nvSpPr>
          <p:cNvPr id="16" name="Picture Placeholder 54">
            <a:extLst>
              <a:ext uri="{FF2B5EF4-FFF2-40B4-BE49-F238E27FC236}">
                <a16:creationId xmlns:a16="http://schemas.microsoft.com/office/drawing/2014/main" id="{B3FB9E98-CF22-7574-01E5-527EE61A8F78}"/>
              </a:ext>
            </a:extLst>
          </p:cNvPr>
          <p:cNvSpPr txBox="1">
            <a:spLocks/>
          </p:cNvSpPr>
          <p:nvPr/>
        </p:nvSpPr>
        <p:spPr>
          <a:xfrm>
            <a:off x="5418785" y="2605841"/>
            <a:ext cx="1369660" cy="1369660"/>
          </a:xfrm>
          <a:prstGeom prst="ellipse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0B848"/>
              </a:buClr>
              <a:buFont typeface="Wingdings" panose="05000000000000000000" pitchFamily="2" charset="2"/>
              <a:buNone/>
              <a:defRPr sz="2400" kern="120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0B848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0B848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0B848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0B848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0B848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useo Sans Cyrl 300" panose="02000000000000000000" pitchFamily="50" charset="0"/>
              <a:ea typeface="+mn-ea"/>
              <a:cs typeface="+mn-cs"/>
            </a:endParaRPr>
          </a:p>
        </p:txBody>
      </p:sp>
      <p:sp>
        <p:nvSpPr>
          <p:cNvPr id="18" name="Picture Placeholder 54">
            <a:extLst>
              <a:ext uri="{FF2B5EF4-FFF2-40B4-BE49-F238E27FC236}">
                <a16:creationId xmlns:a16="http://schemas.microsoft.com/office/drawing/2014/main" id="{777169CA-4A85-60D8-6AC6-46DEE9535B51}"/>
              </a:ext>
            </a:extLst>
          </p:cNvPr>
          <p:cNvSpPr txBox="1">
            <a:spLocks/>
          </p:cNvSpPr>
          <p:nvPr/>
        </p:nvSpPr>
        <p:spPr>
          <a:xfrm>
            <a:off x="8357560" y="2605841"/>
            <a:ext cx="1369660" cy="1369660"/>
          </a:xfrm>
          <a:prstGeom prst="ellipse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0B848"/>
              </a:buClr>
              <a:buFont typeface="Wingdings" panose="05000000000000000000" pitchFamily="2" charset="2"/>
              <a:buNone/>
              <a:defRPr sz="2400" kern="120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0B848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0B848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0B848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0B848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Museo Sans Cyrl 300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0B848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useo Sans Cyrl 300" panose="02000000000000000000" pitchFamily="50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2D32F8-4147-B668-FE11-B4D3AB3FA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7" t="7573" r="15741" b="4395"/>
          <a:stretch>
            <a:fillRect/>
          </a:stretch>
        </p:blipFill>
        <p:spPr>
          <a:xfrm>
            <a:off x="7117293" y="2242923"/>
            <a:ext cx="1778624" cy="1952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9ADB6D-AC5A-B138-505A-85146FC2F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1562" y="2350351"/>
            <a:ext cx="1632158" cy="173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03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reet sign with a sunset in the background&#10;&#10;AI-generated content may be incorrect.">
            <a:extLst>
              <a:ext uri="{FF2B5EF4-FFF2-40B4-BE49-F238E27FC236}">
                <a16:creationId xmlns:a16="http://schemas.microsoft.com/office/drawing/2014/main" id="{45873C4C-DAB6-F03A-2A24-190A07816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0">
                <a:srgbClr val="AD5A21"/>
              </a:gs>
              <a:gs pos="23000">
                <a:schemeClr val="tx1">
                  <a:alpha val="0"/>
                </a:schemeClr>
              </a:gs>
              <a:gs pos="100000">
                <a:srgbClr val="AD5A21"/>
              </a:gs>
            </a:gsLst>
            <a:path path="circle">
              <a:fillToRect l="100000" b="100000"/>
            </a:path>
          </a:gra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1CAD98-976D-4781-1664-0C45BC1670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6000">
                <a:schemeClr val="tx1">
                  <a:alpha val="39000"/>
                </a:schemeClr>
              </a:gs>
              <a:gs pos="100000">
                <a:srgbClr val="000000"/>
              </a:gs>
              <a:gs pos="65000">
                <a:schemeClr val="tx1">
                  <a:alpha val="0"/>
                </a:schemeClr>
              </a:gs>
              <a:gs pos="77000">
                <a:schemeClr val="tx1">
                  <a:alpha val="0"/>
                  <a:lumMod val="70000"/>
                  <a:lumOff val="3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1B4691-10F3-DBB0-F366-256CD3A88F35}"/>
              </a:ext>
            </a:extLst>
          </p:cNvPr>
          <p:cNvSpPr txBox="1"/>
          <p:nvPr/>
        </p:nvSpPr>
        <p:spPr>
          <a:xfrm>
            <a:off x="4261757" y="3013502"/>
            <a:ext cx="3668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>
                <a:solidFill>
                  <a:schemeClr val="bg1"/>
                </a:solidFill>
                <a:latin typeface="Museo Sans Cyrl 500" panose="02000000000000000000" pitchFamily="50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367656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83DBA-46A2-4F8D-58E8-137BA02AE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754DF-63C1-7586-E5EC-9D5F48BE9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8032" y="681037"/>
            <a:ext cx="8632554" cy="728474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Museo Sans Cyrl 500" panose="02000000000000000000" pitchFamily="50" charset="0"/>
              </a:rPr>
              <a:t>Background &amp; Context: </a:t>
            </a:r>
            <a:br>
              <a:rPr lang="en-US" sz="3600" b="1" dirty="0">
                <a:latin typeface="Museo Sans Cyrl 500" panose="02000000000000000000" pitchFamily="50" charset="0"/>
              </a:rPr>
            </a:br>
            <a:r>
              <a:rPr lang="en-US" sz="3600" b="1" dirty="0">
                <a:solidFill>
                  <a:srgbClr val="39B54A"/>
                </a:solidFill>
                <a:latin typeface="Museo Sans Cyrl 500" panose="02000000000000000000" pitchFamily="50" charset="0"/>
              </a:rPr>
              <a:t>Kenyan Insurance Industry - </a:t>
            </a:r>
            <a:r>
              <a:rPr lang="en-US" sz="3300" b="1" dirty="0">
                <a:solidFill>
                  <a:srgbClr val="39B54A"/>
                </a:solidFill>
                <a:latin typeface="Museo Sans Cyrl 500" panose="02000000000000000000" pitchFamily="50" charset="0"/>
              </a:rPr>
              <a:t>Key Insights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8EB69F-A55F-74A3-EF58-2189F2831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432" y="316801"/>
            <a:ext cx="2490221" cy="72847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F934E22-7F96-2ADC-293E-585D620B3B41}"/>
              </a:ext>
            </a:extLst>
          </p:cNvPr>
          <p:cNvGrpSpPr/>
          <p:nvPr/>
        </p:nvGrpSpPr>
        <p:grpSpPr>
          <a:xfrm>
            <a:off x="2978032" y="5324430"/>
            <a:ext cx="6942147" cy="941023"/>
            <a:chOff x="7877174" y="1590675"/>
            <a:chExt cx="3543302" cy="167640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663C7B4-427C-4340-B32E-06F865D770E6}"/>
                </a:ext>
              </a:extLst>
            </p:cNvPr>
            <p:cNvSpPr/>
            <p:nvPr/>
          </p:nvSpPr>
          <p:spPr>
            <a:xfrm>
              <a:off x="7877174" y="1590675"/>
              <a:ext cx="3543302" cy="1676400"/>
            </a:xfrm>
            <a:prstGeom prst="roundRect">
              <a:avLst/>
            </a:prstGeom>
            <a:solidFill>
              <a:srgbClr val="39B5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71486A9-2219-AD33-46E0-D772440BB090}"/>
                </a:ext>
              </a:extLst>
            </p:cNvPr>
            <p:cNvSpPr txBox="1"/>
            <p:nvPr/>
          </p:nvSpPr>
          <p:spPr>
            <a:xfrm>
              <a:off x="7877174" y="1695272"/>
              <a:ext cx="3543302" cy="1477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Museo Sans Cyrl 300" panose="02000000000000000000" pitchFamily="50" charset="0"/>
                </a:rPr>
                <a:t>Market Share – African Countries</a:t>
              </a:r>
            </a:p>
            <a:p>
              <a:endParaRPr lang="en-GB" dirty="0">
                <a:solidFill>
                  <a:schemeClr val="bg1"/>
                </a:solidFill>
                <a:latin typeface="Museo Sans Cyrl 300" panose="02000000000000000000" pitchFamily="50" charset="0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GB" dirty="0">
                  <a:solidFill>
                    <a:schemeClr val="bg1"/>
                  </a:solidFill>
                  <a:latin typeface="Museo Sans Cyrl 300" panose="02000000000000000000" pitchFamily="50" charset="0"/>
                </a:rPr>
                <a:t>Top 5 Countries account for 87% of total Earnings</a:t>
              </a:r>
            </a:p>
          </p:txBody>
        </p:sp>
      </p:grp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CB7A9524-7044-E722-6515-C5F4D90DD7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5538806"/>
              </p:ext>
            </p:extLst>
          </p:nvPr>
        </p:nvGraphicFramePr>
        <p:xfrm>
          <a:off x="2978032" y="1759445"/>
          <a:ext cx="7560000" cy="3438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07162B4-6B62-F98A-6F72-ACC3523AFE40}"/>
              </a:ext>
            </a:extLst>
          </p:cNvPr>
          <p:cNvSpPr txBox="1"/>
          <p:nvPr/>
        </p:nvSpPr>
        <p:spPr>
          <a:xfrm>
            <a:off x="2978032" y="1409511"/>
            <a:ext cx="4924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92B4D"/>
                </a:solidFill>
                <a:latin typeface="Museo Sans Cyrl 500" panose="02000000000000000000" pitchFamily="50" charset="0"/>
              </a:rPr>
              <a:t>Market Share – African Countries</a:t>
            </a:r>
          </a:p>
        </p:txBody>
      </p:sp>
    </p:spTree>
    <p:extLst>
      <p:ext uri="{BB962C8B-B14F-4D97-AF65-F5344CB8AC3E}">
        <p14:creationId xmlns:p14="http://schemas.microsoft.com/office/powerpoint/2010/main" val="1011400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35229-6103-C9A2-334A-00F546F2D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5FE22-C861-9A8F-8518-291A0FB63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8032" y="681037"/>
            <a:ext cx="8632554" cy="728474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Museo Sans Cyrl 500" panose="02000000000000000000" pitchFamily="50" charset="0"/>
              </a:rPr>
              <a:t>Background &amp; Context: </a:t>
            </a:r>
            <a:br>
              <a:rPr lang="en-US" sz="3600" b="1" dirty="0">
                <a:latin typeface="Museo Sans Cyrl 500" panose="02000000000000000000" pitchFamily="50" charset="0"/>
              </a:rPr>
            </a:br>
            <a:r>
              <a:rPr lang="en-US" sz="3600" b="1" dirty="0">
                <a:solidFill>
                  <a:srgbClr val="39B54A"/>
                </a:solidFill>
                <a:latin typeface="Museo Sans Cyrl 500" panose="02000000000000000000" pitchFamily="50" charset="0"/>
              </a:rPr>
              <a:t>Kenyan Insurance Industry - </a:t>
            </a:r>
            <a:r>
              <a:rPr lang="en-US" sz="3300" b="1" dirty="0">
                <a:solidFill>
                  <a:srgbClr val="39B54A"/>
                </a:solidFill>
                <a:latin typeface="Museo Sans Cyrl 500" panose="02000000000000000000" pitchFamily="50" charset="0"/>
              </a:rPr>
              <a:t>Key Insights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9CE14E-B536-19C9-CBA7-072CDD423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432" y="316801"/>
            <a:ext cx="2490221" cy="72847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99561F6-0B7D-9778-4E8A-349A30CD0E86}"/>
              </a:ext>
            </a:extLst>
          </p:cNvPr>
          <p:cNvGrpSpPr/>
          <p:nvPr/>
        </p:nvGrpSpPr>
        <p:grpSpPr>
          <a:xfrm>
            <a:off x="2978032" y="5366147"/>
            <a:ext cx="6477391" cy="922879"/>
            <a:chOff x="7877174" y="1695270"/>
            <a:chExt cx="3543302" cy="105663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1487BDF-47B0-2D39-480B-1A52F397575C}"/>
                </a:ext>
              </a:extLst>
            </p:cNvPr>
            <p:cNvSpPr/>
            <p:nvPr/>
          </p:nvSpPr>
          <p:spPr>
            <a:xfrm>
              <a:off x="7877174" y="1695270"/>
              <a:ext cx="3543302" cy="1056632"/>
            </a:xfrm>
            <a:prstGeom prst="roundRect">
              <a:avLst/>
            </a:prstGeom>
            <a:solidFill>
              <a:srgbClr val="39B5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B82AB99-C32E-A49F-71C8-A5F651F68AE4}"/>
                </a:ext>
              </a:extLst>
            </p:cNvPr>
            <p:cNvSpPr txBox="1"/>
            <p:nvPr/>
          </p:nvSpPr>
          <p:spPr>
            <a:xfrm>
              <a:off x="7877174" y="1695271"/>
              <a:ext cx="35433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Museo Sans Cyrl 300" panose="02000000000000000000" pitchFamily="50" charset="0"/>
                </a:rPr>
                <a:t>Insurance Penetration per Year</a:t>
              </a:r>
            </a:p>
            <a:p>
              <a:endParaRPr lang="en-GB" dirty="0">
                <a:solidFill>
                  <a:schemeClr val="bg1"/>
                </a:solidFill>
                <a:latin typeface="Museo Sans Cyrl 300" panose="02000000000000000000" pitchFamily="50" charset="0"/>
              </a:endParaRPr>
            </a:p>
          </p:txBody>
        </p:sp>
      </p:grp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19A3EF35-FD0C-8888-A7CA-81C9EA337D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9920666"/>
              </p:ext>
            </p:extLst>
          </p:nvPr>
        </p:nvGraphicFramePr>
        <p:xfrm>
          <a:off x="2978032" y="1733746"/>
          <a:ext cx="756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40F35D2-813D-331B-7A32-54BF0396E8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895050"/>
              </p:ext>
            </p:extLst>
          </p:nvPr>
        </p:nvGraphicFramePr>
        <p:xfrm>
          <a:off x="2978032" y="5752134"/>
          <a:ext cx="588645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3225">
                  <a:extLst>
                    <a:ext uri="{9D8B030D-6E8A-4147-A177-3AD203B41FA5}">
                      <a16:colId xmlns:a16="http://schemas.microsoft.com/office/drawing/2014/main" val="588945531"/>
                    </a:ext>
                  </a:extLst>
                </a:gridCol>
                <a:gridCol w="2943225">
                  <a:extLst>
                    <a:ext uri="{9D8B030D-6E8A-4147-A177-3AD203B41FA5}">
                      <a16:colId xmlns:a16="http://schemas.microsoft.com/office/drawing/2014/main" val="27101244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GB" b="0" dirty="0">
                          <a:latin typeface="Museo Sans Cyrl 300" panose="02000000000000000000" pitchFamily="50" charset="0"/>
                        </a:rPr>
                        <a:t>Peak in 2016 at 2.8%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GB" b="0" dirty="0">
                          <a:latin typeface="Museo Sans Cyrl 300" panose="02000000000000000000" pitchFamily="50" charset="0"/>
                        </a:rPr>
                        <a:t>Lowest in 2020 at 2.2%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226403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F11E321-BA21-25E2-9907-88A284A0A276}"/>
              </a:ext>
            </a:extLst>
          </p:cNvPr>
          <p:cNvSpPr txBox="1"/>
          <p:nvPr/>
        </p:nvSpPr>
        <p:spPr>
          <a:xfrm>
            <a:off x="2978032" y="1409511"/>
            <a:ext cx="4924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92B4D"/>
                </a:solidFill>
                <a:latin typeface="Museo Sans Cyrl 500" panose="02000000000000000000" pitchFamily="50" charset="0"/>
              </a:rPr>
              <a:t>Market Share – African Countries</a:t>
            </a:r>
          </a:p>
        </p:txBody>
      </p:sp>
    </p:spTree>
    <p:extLst>
      <p:ext uri="{BB962C8B-B14F-4D97-AF65-F5344CB8AC3E}">
        <p14:creationId xmlns:p14="http://schemas.microsoft.com/office/powerpoint/2010/main" val="1001988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9F500-7BE0-F17E-85F4-E6F8262DF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D5885-BAFA-DB26-8D1B-94D962B38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454" y="632630"/>
            <a:ext cx="7685667" cy="847188"/>
          </a:xfrm>
        </p:spPr>
        <p:txBody>
          <a:bodyPr>
            <a:noAutofit/>
          </a:bodyPr>
          <a:lstStyle/>
          <a:p>
            <a:r>
              <a:rPr lang="en-US" sz="3200" b="1">
                <a:latin typeface="Museo Sans Cyrl 500" panose="02000000000000000000" pitchFamily="50" charset="0"/>
              </a:rPr>
              <a:t>Background &amp; Context: </a:t>
            </a:r>
            <a:br>
              <a:rPr lang="en-US" sz="3200" b="1">
                <a:latin typeface="Museo Sans Cyrl 500" panose="02000000000000000000" pitchFamily="50" charset="0"/>
              </a:rPr>
            </a:br>
            <a:r>
              <a:rPr lang="en-US" sz="3200" b="1">
                <a:solidFill>
                  <a:srgbClr val="39B54A"/>
                </a:solidFill>
                <a:latin typeface="Museo Sans Cyrl 500" panose="02000000000000000000" pitchFamily="50" charset="0"/>
              </a:rPr>
              <a:t>Focal Events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D5D519-0B7A-6A0D-998E-AFF86AA1E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432" y="316801"/>
            <a:ext cx="2490221" cy="72847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07E0E1C5-2626-D9D6-5ED0-9ACC0903297E}"/>
              </a:ext>
            </a:extLst>
          </p:cNvPr>
          <p:cNvGrpSpPr/>
          <p:nvPr/>
        </p:nvGrpSpPr>
        <p:grpSpPr>
          <a:xfrm>
            <a:off x="3117453" y="1774059"/>
            <a:ext cx="8405953" cy="4380936"/>
            <a:chOff x="3078124" y="1045274"/>
            <a:chExt cx="8878529" cy="513921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1BB67FE-B415-279C-1488-69011C1D4184}"/>
                </a:ext>
              </a:extLst>
            </p:cNvPr>
            <p:cNvSpPr/>
            <p:nvPr/>
          </p:nvSpPr>
          <p:spPr>
            <a:xfrm>
              <a:off x="3078124" y="1045274"/>
              <a:ext cx="8878529" cy="513921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67419F09-0973-3F83-510C-2968AB82F19A}"/>
                </a:ext>
              </a:extLst>
            </p:cNvPr>
            <p:cNvSpPr/>
            <p:nvPr/>
          </p:nvSpPr>
          <p:spPr>
            <a:xfrm>
              <a:off x="6981266" y="2940840"/>
              <a:ext cx="1072243" cy="976320"/>
            </a:xfrm>
            <a:prstGeom prst="flowChartConnector">
              <a:avLst/>
            </a:prstGeom>
            <a:solidFill>
              <a:srgbClr val="292B4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: Diagonal Corners Rounded 22">
              <a:extLst>
                <a:ext uri="{FF2B5EF4-FFF2-40B4-BE49-F238E27FC236}">
                  <a16:creationId xmlns:a16="http://schemas.microsoft.com/office/drawing/2014/main" id="{A02C753C-7B34-437A-2551-E06F474DA302}"/>
                </a:ext>
              </a:extLst>
            </p:cNvPr>
            <p:cNvSpPr/>
            <p:nvPr/>
          </p:nvSpPr>
          <p:spPr>
            <a:xfrm>
              <a:off x="8015882" y="3774170"/>
              <a:ext cx="3627119" cy="2065152"/>
            </a:xfrm>
            <a:prstGeom prst="round2DiagRect">
              <a:avLst>
                <a:gd name="adj1" fmla="val 27464"/>
                <a:gd name="adj2" fmla="val 0"/>
              </a:avLst>
            </a:prstGeom>
            <a:blipFill rotWithShape="0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000" b="-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4800" kern="1200"/>
            </a:p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4800" kern="1200"/>
            </a:p>
          </p:txBody>
        </p:sp>
        <p:sp>
          <p:nvSpPr>
            <p:cNvPr id="15" name="Rectangle: Diagonal Corners Rounded 14">
              <a:extLst>
                <a:ext uri="{FF2B5EF4-FFF2-40B4-BE49-F238E27FC236}">
                  <a16:creationId xmlns:a16="http://schemas.microsoft.com/office/drawing/2014/main" id="{FEA1F931-E5DA-1D6A-4817-D3301390E0DF}"/>
                </a:ext>
              </a:extLst>
            </p:cNvPr>
            <p:cNvSpPr/>
            <p:nvPr/>
          </p:nvSpPr>
          <p:spPr>
            <a:xfrm flipH="1">
              <a:off x="8016240" y="1373894"/>
              <a:ext cx="3627121" cy="2055105"/>
            </a:xfrm>
            <a:prstGeom prst="round2DiagRect">
              <a:avLst>
                <a:gd name="adj1" fmla="val 31301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A couple of men with a check mark&#10;&#10;AI-generated content may be incorrect.">
            <a:extLst>
              <a:ext uri="{FF2B5EF4-FFF2-40B4-BE49-F238E27FC236}">
                <a16:creationId xmlns:a16="http://schemas.microsoft.com/office/drawing/2014/main" id="{C802A7C6-B5AB-0E5E-1738-E992DFD97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390" y="2053771"/>
            <a:ext cx="3434400" cy="1752300"/>
          </a:xfrm>
          <a:prstGeom prst="round2DiagRect">
            <a:avLst>
              <a:gd name="adj1" fmla="val 0"/>
              <a:gd name="adj2" fmla="val 31048"/>
            </a:avLst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8CDFB1-68D9-19C7-E778-AE6598D38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8425" y="2054172"/>
            <a:ext cx="3404419" cy="1737771"/>
          </a:xfrm>
          <a:prstGeom prst="round2DiagRect">
            <a:avLst>
              <a:gd name="adj1" fmla="val 26983"/>
              <a:gd name="adj2" fmla="val 0"/>
            </a:avLst>
          </a:prstGeom>
        </p:spPr>
      </p:pic>
      <p:pic>
        <p:nvPicPr>
          <p:cNvPr id="12" name="Picture 11" descr="A person wearing a blue hat">
            <a:extLst>
              <a:ext uri="{FF2B5EF4-FFF2-40B4-BE49-F238E27FC236}">
                <a16:creationId xmlns:a16="http://schemas.microsoft.com/office/drawing/2014/main" id="{9079514D-7091-6EF9-8499-9D2F93A3A7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25" y="4122583"/>
            <a:ext cx="3412912" cy="1738172"/>
          </a:xfrm>
          <a:prstGeom prst="round2DiagRect">
            <a:avLst>
              <a:gd name="adj1" fmla="val 0"/>
              <a:gd name="adj2" fmla="val 32337"/>
            </a:avLst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CEC7A7-DE22-0D11-1B72-84051538F5D5}"/>
              </a:ext>
            </a:extLst>
          </p:cNvPr>
          <p:cNvSpPr txBox="1"/>
          <p:nvPr/>
        </p:nvSpPr>
        <p:spPr>
          <a:xfrm>
            <a:off x="4671414" y="1771999"/>
            <a:ext cx="757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292B4D"/>
                </a:solidFill>
                <a:latin typeface="Museo Sans Cyrl 500" panose="02000000000000000000" pitchFamily="50" charset="0"/>
              </a:rPr>
              <a:t>2007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B438755-9127-0192-A451-31E23A9A73FA}"/>
              </a:ext>
            </a:extLst>
          </p:cNvPr>
          <p:cNvSpPr txBox="1"/>
          <p:nvPr/>
        </p:nvSpPr>
        <p:spPr>
          <a:xfrm>
            <a:off x="9087890" y="1767652"/>
            <a:ext cx="757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292B4D"/>
                </a:solidFill>
                <a:latin typeface="Museo Sans Cyrl 500" panose="02000000000000000000" pitchFamily="50" charset="0"/>
              </a:rPr>
              <a:t>2022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C1B003-FABD-6B9D-4B71-48631C721F34}"/>
              </a:ext>
            </a:extLst>
          </p:cNvPr>
          <p:cNvSpPr txBox="1"/>
          <p:nvPr/>
        </p:nvSpPr>
        <p:spPr>
          <a:xfrm>
            <a:off x="9130877" y="3806070"/>
            <a:ext cx="757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292B4D"/>
                </a:solidFill>
                <a:latin typeface="Museo Sans Cyrl 500" panose="02000000000000000000" pitchFamily="50" charset="0"/>
              </a:rPr>
              <a:t>2024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DC0DF8-3673-0D25-071F-61C8DEC048F1}"/>
              </a:ext>
            </a:extLst>
          </p:cNvPr>
          <p:cNvSpPr txBox="1"/>
          <p:nvPr/>
        </p:nvSpPr>
        <p:spPr>
          <a:xfrm>
            <a:off x="4732092" y="3810183"/>
            <a:ext cx="757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292B4D"/>
                </a:solidFill>
                <a:latin typeface="Museo Sans Cyrl 500" panose="02000000000000000000" pitchFamily="50" charset="0"/>
              </a:rPr>
              <a:t>2023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FF44301-BC23-F6C7-950E-C93A47B7E01D}"/>
              </a:ext>
            </a:extLst>
          </p:cNvPr>
          <p:cNvSpPr txBox="1"/>
          <p:nvPr/>
        </p:nvSpPr>
        <p:spPr>
          <a:xfrm>
            <a:off x="6972591" y="3575238"/>
            <a:ext cx="695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chemeClr val="bg1"/>
                </a:solidFill>
                <a:latin typeface="Museo Sans Cyrl 500" panose="02000000000000000000" pitchFamily="50" charset="0"/>
              </a:rPr>
              <a:t>   Key Events</a:t>
            </a:r>
          </a:p>
        </p:txBody>
      </p:sp>
    </p:spTree>
    <p:extLst>
      <p:ext uri="{BB962C8B-B14F-4D97-AF65-F5344CB8AC3E}">
        <p14:creationId xmlns:p14="http://schemas.microsoft.com/office/powerpoint/2010/main" val="3090427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D1A21-15DC-4BB2-2528-3DD268AEF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42656-5330-03E1-C5B8-A855CC507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4006" y="758373"/>
            <a:ext cx="5977619" cy="728474"/>
          </a:xfrm>
        </p:spPr>
        <p:txBody>
          <a:bodyPr>
            <a:normAutofit fontScale="90000"/>
          </a:bodyPr>
          <a:lstStyle/>
          <a:p>
            <a:r>
              <a:rPr lang="en-US" sz="3600" b="1">
                <a:latin typeface="Museo Sans Cyrl 500" panose="02000000000000000000" pitchFamily="50" charset="0"/>
              </a:rPr>
              <a:t>Background &amp; Context: </a:t>
            </a:r>
            <a:br>
              <a:rPr lang="en-US" sz="3600" b="1">
                <a:latin typeface="Museo Sans Cyrl 500" panose="02000000000000000000" pitchFamily="50" charset="0"/>
              </a:rPr>
            </a:br>
            <a:r>
              <a:rPr lang="en-US" sz="3600" b="1">
                <a:solidFill>
                  <a:srgbClr val="39B54A"/>
                </a:solidFill>
                <a:latin typeface="Museo Sans Cyrl 500" panose="02000000000000000000" pitchFamily="50" charset="0"/>
              </a:rPr>
              <a:t>2024 Finance Bill Protests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9579CF-E584-D72C-19F3-3982440B8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432" y="316801"/>
            <a:ext cx="2490221" cy="72847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13C296A-4648-CF32-9D74-57CA49BEC0B0}"/>
              </a:ext>
            </a:extLst>
          </p:cNvPr>
          <p:cNvGrpSpPr/>
          <p:nvPr/>
        </p:nvGrpSpPr>
        <p:grpSpPr>
          <a:xfrm>
            <a:off x="3214006" y="2190748"/>
            <a:ext cx="8478723" cy="4076702"/>
            <a:chOff x="3214006" y="2190748"/>
            <a:chExt cx="8478723" cy="407670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C837639-A1BA-2EE5-3E12-9C24638048C0}"/>
                </a:ext>
              </a:extLst>
            </p:cNvPr>
            <p:cNvGrpSpPr/>
            <p:nvPr/>
          </p:nvGrpSpPr>
          <p:grpSpPr>
            <a:xfrm>
              <a:off x="3214006" y="2190748"/>
              <a:ext cx="8478723" cy="4076702"/>
              <a:chOff x="3214006" y="2190748"/>
              <a:chExt cx="8478723" cy="4076702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A01E589-5F61-EC53-6045-830E003FF005}"/>
                  </a:ext>
                </a:extLst>
              </p:cNvPr>
              <p:cNvSpPr/>
              <p:nvPr/>
            </p:nvSpPr>
            <p:spPr>
              <a:xfrm>
                <a:off x="6073320" y="2190748"/>
                <a:ext cx="5619409" cy="4075200"/>
              </a:xfrm>
              <a:prstGeom prst="rect">
                <a:avLst/>
              </a:prstGeom>
              <a:solidFill>
                <a:srgbClr val="292B4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0D8F0D7C-DB00-227D-FDA7-C64CF7C7382F}"/>
                  </a:ext>
                </a:extLst>
              </p:cNvPr>
              <p:cNvGrpSpPr/>
              <p:nvPr/>
            </p:nvGrpSpPr>
            <p:grpSpPr>
              <a:xfrm>
                <a:off x="3987569" y="2190748"/>
                <a:ext cx="2358348" cy="4076700"/>
                <a:chOff x="9526020" y="2190748"/>
                <a:chExt cx="2358348" cy="4076700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A00019EE-1609-1318-1504-E7F999B3E39A}"/>
                    </a:ext>
                  </a:extLst>
                </p:cNvPr>
                <p:cNvSpPr/>
                <p:nvPr/>
              </p:nvSpPr>
              <p:spPr>
                <a:xfrm>
                  <a:off x="9526020" y="2190748"/>
                  <a:ext cx="2104005" cy="4076700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Isosceles Triangle 17">
                  <a:extLst>
                    <a:ext uri="{FF2B5EF4-FFF2-40B4-BE49-F238E27FC236}">
                      <a16:creationId xmlns:a16="http://schemas.microsoft.com/office/drawing/2014/main" id="{2A0C5247-0003-624F-CF86-88F5B345DA42}"/>
                    </a:ext>
                  </a:extLst>
                </p:cNvPr>
                <p:cNvSpPr/>
                <p:nvPr/>
              </p:nvSpPr>
              <p:spPr>
                <a:xfrm rot="5400000">
                  <a:off x="11471335" y="2493113"/>
                  <a:ext cx="553469" cy="272596"/>
                </a:xfrm>
                <a:prstGeom prst="triangle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FF820316-6A0D-1474-2132-AF18C08823AA}"/>
                  </a:ext>
                </a:extLst>
              </p:cNvPr>
              <p:cNvGrpSpPr/>
              <p:nvPr/>
            </p:nvGrpSpPr>
            <p:grpSpPr>
              <a:xfrm>
                <a:off x="3742080" y="2190748"/>
                <a:ext cx="2362425" cy="4076700"/>
                <a:chOff x="7422016" y="2190749"/>
                <a:chExt cx="2362425" cy="4076700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1BD152FA-6010-F2E9-393E-90ABA51332ED}"/>
                    </a:ext>
                  </a:extLst>
                </p:cNvPr>
                <p:cNvSpPr/>
                <p:nvPr/>
              </p:nvSpPr>
              <p:spPr>
                <a:xfrm>
                  <a:off x="7422016" y="2190749"/>
                  <a:ext cx="2104005" cy="4076700"/>
                </a:xfrm>
                <a:prstGeom prst="rect">
                  <a:avLst/>
                </a:prstGeom>
                <a:solidFill>
                  <a:srgbClr val="D80C7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" name="Isosceles Triangle 15">
                  <a:extLst>
                    <a:ext uri="{FF2B5EF4-FFF2-40B4-BE49-F238E27FC236}">
                      <a16:creationId xmlns:a16="http://schemas.microsoft.com/office/drawing/2014/main" id="{B6F2FCF5-E62B-E28F-DC16-4D927F04A048}"/>
                    </a:ext>
                  </a:extLst>
                </p:cNvPr>
                <p:cNvSpPr/>
                <p:nvPr/>
              </p:nvSpPr>
              <p:spPr>
                <a:xfrm rot="5400000">
                  <a:off x="9371408" y="2493112"/>
                  <a:ext cx="553469" cy="272596"/>
                </a:xfrm>
                <a:prstGeom prst="triangle">
                  <a:avLst/>
                </a:prstGeom>
                <a:solidFill>
                  <a:srgbClr val="D80C7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6C1DB34-70E6-79EE-3368-2C135EDB4AFC}"/>
                  </a:ext>
                </a:extLst>
              </p:cNvPr>
              <p:cNvSpPr/>
              <p:nvPr/>
            </p:nvSpPr>
            <p:spPr>
              <a:xfrm>
                <a:off x="3486601" y="2190748"/>
                <a:ext cx="2104005" cy="40767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ACC7E6A0-F537-46E9-DEC1-71D567314830}"/>
                  </a:ext>
                </a:extLst>
              </p:cNvPr>
              <p:cNvGrpSpPr/>
              <p:nvPr/>
            </p:nvGrpSpPr>
            <p:grpSpPr>
              <a:xfrm>
                <a:off x="3214006" y="2190750"/>
                <a:ext cx="2376600" cy="4076700"/>
                <a:chOff x="3214006" y="2190750"/>
                <a:chExt cx="2376600" cy="4076700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77CB893-5F05-2545-3764-E179C2CC2BD7}"/>
                    </a:ext>
                  </a:extLst>
                </p:cNvPr>
                <p:cNvSpPr/>
                <p:nvPr/>
              </p:nvSpPr>
              <p:spPr>
                <a:xfrm>
                  <a:off x="3214006" y="2190750"/>
                  <a:ext cx="2104005" cy="407670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" name="Isosceles Triangle 13">
                  <a:extLst>
                    <a:ext uri="{FF2B5EF4-FFF2-40B4-BE49-F238E27FC236}">
                      <a16:creationId xmlns:a16="http://schemas.microsoft.com/office/drawing/2014/main" id="{40AC8754-1CC8-D795-8881-D111F4B2F4DF}"/>
                    </a:ext>
                  </a:extLst>
                </p:cNvPr>
                <p:cNvSpPr/>
                <p:nvPr/>
              </p:nvSpPr>
              <p:spPr>
                <a:xfrm rot="5400000">
                  <a:off x="5177573" y="2485759"/>
                  <a:ext cx="553469" cy="272596"/>
                </a:xfrm>
                <a:prstGeom prst="triangl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5" name="Isosceles Triangle 14">
                <a:extLst>
                  <a:ext uri="{FF2B5EF4-FFF2-40B4-BE49-F238E27FC236}">
                    <a16:creationId xmlns:a16="http://schemas.microsoft.com/office/drawing/2014/main" id="{245FABA0-A90F-4D07-616E-EE6A8D3A2AE8}"/>
                  </a:ext>
                </a:extLst>
              </p:cNvPr>
              <p:cNvSpPr/>
              <p:nvPr/>
            </p:nvSpPr>
            <p:spPr>
              <a:xfrm rot="5400000">
                <a:off x="5440071" y="2485757"/>
                <a:ext cx="553469" cy="272596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2E06FF9-246A-EEBD-98E5-38FA0E5CDE7E}"/>
                </a:ext>
              </a:extLst>
            </p:cNvPr>
            <p:cNvSpPr txBox="1"/>
            <p:nvPr/>
          </p:nvSpPr>
          <p:spPr>
            <a:xfrm>
              <a:off x="7696481" y="3905182"/>
              <a:ext cx="2373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>
                  <a:solidFill>
                    <a:schemeClr val="bg1"/>
                  </a:solidFill>
                  <a:latin typeface="Museo Sans Cyrl 500" panose="02000000000000000000" pitchFamily="50" charset="0"/>
                </a:rPr>
                <a:t>Timeline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71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D5F57-2474-BBFB-2628-505B14DDA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BD339-18EA-5D9F-0B06-7C2430329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4006" y="758373"/>
            <a:ext cx="5977619" cy="728474"/>
          </a:xfrm>
        </p:spPr>
        <p:txBody>
          <a:bodyPr>
            <a:normAutofit fontScale="90000"/>
          </a:bodyPr>
          <a:lstStyle/>
          <a:p>
            <a:r>
              <a:rPr lang="en-US" sz="3600" b="1">
                <a:latin typeface="Museo Sans Cyrl 500" panose="02000000000000000000" pitchFamily="50" charset="0"/>
              </a:rPr>
              <a:t>Background &amp; Context: </a:t>
            </a:r>
            <a:br>
              <a:rPr lang="en-US" sz="3600" b="1">
                <a:latin typeface="Museo Sans Cyrl 500" panose="02000000000000000000" pitchFamily="50" charset="0"/>
              </a:rPr>
            </a:br>
            <a:r>
              <a:rPr lang="en-US" sz="3600" b="1">
                <a:solidFill>
                  <a:srgbClr val="39B54A"/>
                </a:solidFill>
                <a:latin typeface="Museo Sans Cyrl 500" panose="02000000000000000000" pitchFamily="50" charset="0"/>
              </a:rPr>
              <a:t>2024 Finance Bill Protests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2A2B58-6272-67A9-E192-4CEB1CEC8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432" y="316801"/>
            <a:ext cx="2490221" cy="7284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6DC066E-762C-AE85-A3D9-DB0EF7FEB0BC}"/>
              </a:ext>
            </a:extLst>
          </p:cNvPr>
          <p:cNvSpPr txBox="1">
            <a:spLocks/>
          </p:cNvSpPr>
          <p:nvPr/>
        </p:nvSpPr>
        <p:spPr>
          <a:xfrm>
            <a:off x="3216728" y="1572343"/>
            <a:ext cx="5758544" cy="596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latin typeface="Museo Sans Cyrl 500" panose="02000000000000000000" pitchFamily="50" charset="0"/>
              </a:rPr>
              <a:t>Timeline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199FC06-F93C-40D7-1559-8D95C7DB3EC0}"/>
              </a:ext>
            </a:extLst>
          </p:cNvPr>
          <p:cNvGrpSpPr/>
          <p:nvPr/>
        </p:nvGrpSpPr>
        <p:grpSpPr>
          <a:xfrm>
            <a:off x="3214005" y="2190750"/>
            <a:ext cx="2376601" cy="4076700"/>
            <a:chOff x="3214005" y="2190750"/>
            <a:chExt cx="2376601" cy="40767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140942C-D729-C297-F162-EF395C4FA52C}"/>
                </a:ext>
              </a:extLst>
            </p:cNvPr>
            <p:cNvSpPr/>
            <p:nvPr/>
          </p:nvSpPr>
          <p:spPr>
            <a:xfrm>
              <a:off x="3214005" y="2190750"/>
              <a:ext cx="2104005" cy="40767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2F8CEAB8-B501-8A2D-D20A-DF852406F154}"/>
                </a:ext>
              </a:extLst>
            </p:cNvPr>
            <p:cNvSpPr/>
            <p:nvPr/>
          </p:nvSpPr>
          <p:spPr>
            <a:xfrm rot="5400000">
              <a:off x="5177573" y="2485759"/>
              <a:ext cx="553469" cy="272596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Graphic 21" descr="Megaphone with solid fill">
              <a:extLst>
                <a:ext uri="{FF2B5EF4-FFF2-40B4-BE49-F238E27FC236}">
                  <a16:creationId xmlns:a16="http://schemas.microsoft.com/office/drawing/2014/main" id="{0453321E-EA53-307E-B309-77D498256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08807" y="2289192"/>
              <a:ext cx="914400" cy="9144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7174884-47E9-F964-76A3-26661725D58D}"/>
                </a:ext>
              </a:extLst>
            </p:cNvPr>
            <p:cNvSpPr txBox="1"/>
            <p:nvPr/>
          </p:nvSpPr>
          <p:spPr>
            <a:xfrm>
              <a:off x="3581184" y="3302034"/>
              <a:ext cx="1396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>
                  <a:solidFill>
                    <a:schemeClr val="bg1"/>
                  </a:solidFill>
                  <a:latin typeface="Museo Sans Cyrl 300" panose="02000000000000000000" pitchFamily="50" charset="0"/>
                </a:rPr>
                <a:t>EARLY MAY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AEEA302-E1D4-E229-EB6F-A7AD15F6949B}"/>
                </a:ext>
              </a:extLst>
            </p:cNvPr>
            <p:cNvSpPr txBox="1"/>
            <p:nvPr/>
          </p:nvSpPr>
          <p:spPr>
            <a:xfrm>
              <a:off x="3297180" y="3705243"/>
              <a:ext cx="184369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Clr>
                  <a:schemeClr val="bg1"/>
                </a:buClr>
                <a:buFont typeface="Wingdings" panose="05000000000000000000" pitchFamily="2" charset="2"/>
                <a:buChar char="§"/>
              </a:pPr>
              <a:r>
                <a:rPr lang="en-GB" b="1">
                  <a:solidFill>
                    <a:schemeClr val="bg1"/>
                  </a:solidFill>
                  <a:latin typeface="Museo Sans Cyrl 300" panose="02000000000000000000" pitchFamily="50" charset="0"/>
                </a:rPr>
                <a:t>Introduction of Finance Bill</a:t>
              </a:r>
            </a:p>
            <a:p>
              <a:pPr marL="285750" indent="-285750" algn="just">
                <a:buClr>
                  <a:schemeClr val="bg1"/>
                </a:buClr>
                <a:buFont typeface="Wingdings" panose="05000000000000000000" pitchFamily="2" charset="2"/>
                <a:buChar char="§"/>
              </a:pPr>
              <a:r>
                <a:rPr lang="en-GB" b="1">
                  <a:solidFill>
                    <a:schemeClr val="bg1"/>
                  </a:solidFill>
                  <a:latin typeface="Museo Sans Cyrl 300" panose="02000000000000000000" pitchFamily="50" charset="0"/>
                </a:rPr>
                <a:t>Early Calls for protests to reject the bill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742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53A85-A33B-DD68-D1FE-69D3E63D0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9E0AD-D37C-DD83-99FD-63B58500F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4006" y="758373"/>
            <a:ext cx="5977619" cy="728474"/>
          </a:xfrm>
        </p:spPr>
        <p:txBody>
          <a:bodyPr>
            <a:normAutofit fontScale="90000"/>
          </a:bodyPr>
          <a:lstStyle/>
          <a:p>
            <a:r>
              <a:rPr lang="en-US" sz="3600" b="1">
                <a:latin typeface="Museo Sans Cyrl 500" panose="02000000000000000000" pitchFamily="50" charset="0"/>
              </a:rPr>
              <a:t>Background &amp; Context: </a:t>
            </a:r>
            <a:br>
              <a:rPr lang="en-US" sz="3600" b="1">
                <a:latin typeface="Museo Sans Cyrl 500" panose="02000000000000000000" pitchFamily="50" charset="0"/>
              </a:rPr>
            </a:br>
            <a:r>
              <a:rPr lang="en-US" sz="3600" b="1">
                <a:solidFill>
                  <a:srgbClr val="39B54A"/>
                </a:solidFill>
                <a:latin typeface="Museo Sans Cyrl 500" panose="02000000000000000000" pitchFamily="50" charset="0"/>
              </a:rPr>
              <a:t>2024 Finance Bill Protests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C0EC12-B446-DA66-D8DA-CA5AAA761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432" y="316801"/>
            <a:ext cx="2490221" cy="7284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7277DD1-A82A-227F-4749-747D1C76B8E3}"/>
              </a:ext>
            </a:extLst>
          </p:cNvPr>
          <p:cNvSpPr txBox="1">
            <a:spLocks/>
          </p:cNvSpPr>
          <p:nvPr/>
        </p:nvSpPr>
        <p:spPr>
          <a:xfrm>
            <a:off x="3216728" y="1572343"/>
            <a:ext cx="5758544" cy="596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latin typeface="Museo Sans Cyrl 500" panose="02000000000000000000" pitchFamily="50" charset="0"/>
              </a:rPr>
              <a:t>Timeline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5384083-23BD-9B8D-24E2-4B046C3256C8}"/>
              </a:ext>
            </a:extLst>
          </p:cNvPr>
          <p:cNvGrpSpPr/>
          <p:nvPr/>
        </p:nvGrpSpPr>
        <p:grpSpPr>
          <a:xfrm>
            <a:off x="3214005" y="2190749"/>
            <a:ext cx="4470509" cy="4076701"/>
            <a:chOff x="3214005" y="2190749"/>
            <a:chExt cx="4470509" cy="407670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A7CD7ED-DCFB-ACD1-8007-B4B925152781}"/>
                </a:ext>
              </a:extLst>
            </p:cNvPr>
            <p:cNvGrpSpPr/>
            <p:nvPr/>
          </p:nvGrpSpPr>
          <p:grpSpPr>
            <a:xfrm>
              <a:off x="3214005" y="2190749"/>
              <a:ext cx="4208010" cy="4076701"/>
              <a:chOff x="3214006" y="2285999"/>
              <a:chExt cx="3554188" cy="4029076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910FE03-2C32-1452-B0B6-6B86D2C689E1}"/>
                  </a:ext>
                </a:extLst>
              </p:cNvPr>
              <p:cNvSpPr/>
              <p:nvPr/>
            </p:nvSpPr>
            <p:spPr>
              <a:xfrm>
                <a:off x="3214006" y="2286000"/>
                <a:ext cx="1777094" cy="4029075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F29072D-3109-CA35-EA5A-6FFC81B636F8}"/>
                  </a:ext>
                </a:extLst>
              </p:cNvPr>
              <p:cNvSpPr/>
              <p:nvPr/>
            </p:nvSpPr>
            <p:spPr>
              <a:xfrm>
                <a:off x="4991100" y="2285999"/>
                <a:ext cx="1777094" cy="402907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16D4EED-F3DF-6A04-8F87-ACED09F3D16B}"/>
                </a:ext>
              </a:extLst>
            </p:cNvPr>
            <p:cNvSpPr/>
            <p:nvPr/>
          </p:nvSpPr>
          <p:spPr>
            <a:xfrm rot="5400000">
              <a:off x="5177573" y="2485759"/>
              <a:ext cx="553469" cy="272596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847D6C1-8446-EF27-9EA1-FCA13E2E6588}"/>
                </a:ext>
              </a:extLst>
            </p:cNvPr>
            <p:cNvSpPr/>
            <p:nvPr/>
          </p:nvSpPr>
          <p:spPr>
            <a:xfrm rot="5400000">
              <a:off x="7271481" y="2485759"/>
              <a:ext cx="553469" cy="27259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Graphic 21" descr="Megaphone with solid fill">
              <a:extLst>
                <a:ext uri="{FF2B5EF4-FFF2-40B4-BE49-F238E27FC236}">
                  <a16:creationId xmlns:a16="http://schemas.microsoft.com/office/drawing/2014/main" id="{D8A46BAE-3F2A-83EB-2309-BB4407341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08807" y="2289192"/>
              <a:ext cx="914400" cy="914400"/>
            </a:xfrm>
            <a:prstGeom prst="rect">
              <a:avLst/>
            </a:prstGeom>
          </p:spPr>
        </p:pic>
        <p:pic>
          <p:nvPicPr>
            <p:cNvPr id="24" name="Graphic 23" descr="Clenched Fist with solid fill">
              <a:extLst>
                <a:ext uri="{FF2B5EF4-FFF2-40B4-BE49-F238E27FC236}">
                  <a16:creationId xmlns:a16="http://schemas.microsoft.com/office/drawing/2014/main" id="{3F55CE9E-8A3F-6F39-29F0-1F6CFE4F8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12813" y="2289192"/>
              <a:ext cx="914400" cy="9144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A55FD6-12ED-EC32-91A7-FD2471920EA7}"/>
                </a:ext>
              </a:extLst>
            </p:cNvPr>
            <p:cNvSpPr txBox="1"/>
            <p:nvPr/>
          </p:nvSpPr>
          <p:spPr>
            <a:xfrm>
              <a:off x="3581184" y="3302034"/>
              <a:ext cx="1396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>
                  <a:solidFill>
                    <a:schemeClr val="bg1"/>
                  </a:solidFill>
                  <a:latin typeface="Museo Sans Cyrl 300" panose="02000000000000000000" pitchFamily="50" charset="0"/>
                </a:rPr>
                <a:t>EARLY MAY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0B8FB6-495D-BB67-1D6C-4F2DB0B13553}"/>
                </a:ext>
              </a:extLst>
            </p:cNvPr>
            <p:cNvSpPr txBox="1"/>
            <p:nvPr/>
          </p:nvSpPr>
          <p:spPr>
            <a:xfrm>
              <a:off x="5496550" y="3247512"/>
              <a:ext cx="17469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>
                  <a:solidFill>
                    <a:schemeClr val="bg1"/>
                  </a:solidFill>
                  <a:latin typeface="Museo Sans Cyrl 300" panose="02000000000000000000" pitchFamily="50" charset="0"/>
                </a:rPr>
                <a:t>JUNE 18 &amp; 20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EAA5855-2247-BA2C-0858-4350AC8127A8}"/>
                </a:ext>
              </a:extLst>
            </p:cNvPr>
            <p:cNvGrpSpPr/>
            <p:nvPr/>
          </p:nvGrpSpPr>
          <p:grpSpPr>
            <a:xfrm>
              <a:off x="3297180" y="3705243"/>
              <a:ext cx="4029619" cy="2031325"/>
              <a:chOff x="3382297" y="3785419"/>
              <a:chExt cx="4029619" cy="203132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C83FC0B-4AD4-7251-A2BC-597070AA458E}"/>
                  </a:ext>
                </a:extLst>
              </p:cNvPr>
              <p:cNvSpPr txBox="1"/>
              <p:nvPr/>
            </p:nvSpPr>
            <p:spPr>
              <a:xfrm>
                <a:off x="3382297" y="3785419"/>
                <a:ext cx="1843690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§"/>
                </a:pPr>
                <a:r>
                  <a:rPr lang="en-GB" b="1">
                    <a:solidFill>
                      <a:schemeClr val="bg1"/>
                    </a:solidFill>
                    <a:latin typeface="Museo Sans Cyrl 300" panose="02000000000000000000" pitchFamily="50" charset="0"/>
                  </a:rPr>
                  <a:t>Introduction of Finance Bill</a:t>
                </a:r>
              </a:p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§"/>
                </a:pPr>
                <a:r>
                  <a:rPr lang="en-GB" b="1">
                    <a:solidFill>
                      <a:schemeClr val="bg1"/>
                    </a:solidFill>
                    <a:latin typeface="Museo Sans Cyrl 300" panose="02000000000000000000" pitchFamily="50" charset="0"/>
                  </a:rPr>
                  <a:t>Early Calls for protests to reject the bill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ECE8296-C2C6-8BD5-B6BC-584603E28897}"/>
                  </a:ext>
                </a:extLst>
              </p:cNvPr>
              <p:cNvSpPr txBox="1"/>
              <p:nvPr/>
            </p:nvSpPr>
            <p:spPr>
              <a:xfrm>
                <a:off x="5463837" y="3785419"/>
                <a:ext cx="194807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§"/>
                </a:pPr>
                <a:r>
                  <a:rPr lang="en-GB" b="1">
                    <a:solidFill>
                      <a:schemeClr val="bg1"/>
                    </a:solidFill>
                    <a:latin typeface="Museo Sans Cyrl 300" panose="02000000000000000000" pitchFamily="50" charset="0"/>
                  </a:rPr>
                  <a:t>First Protests (Tuesdays and Thursdays)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532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Zamara Colours">
      <a:dk1>
        <a:srgbClr val="000000"/>
      </a:dk1>
      <a:lt1>
        <a:sysClr val="window" lastClr="FFFFFF"/>
      </a:lt1>
      <a:dk2>
        <a:srgbClr val="292B4D"/>
      </a:dk2>
      <a:lt2>
        <a:srgbClr val="E7E6E6"/>
      </a:lt2>
      <a:accent1>
        <a:srgbClr val="292B4D"/>
      </a:accent1>
      <a:accent2>
        <a:srgbClr val="50B848"/>
      </a:accent2>
      <a:accent3>
        <a:srgbClr val="87CEFA"/>
      </a:accent3>
      <a:accent4>
        <a:srgbClr val="FD8879"/>
      </a:accent4>
      <a:accent5>
        <a:srgbClr val="661A54"/>
      </a:accent5>
      <a:accent6>
        <a:srgbClr val="D4AF37"/>
      </a:accent6>
      <a:hlink>
        <a:srgbClr val="0563C1"/>
      </a:hlink>
      <a:folHlink>
        <a:srgbClr val="954F72"/>
      </a:folHlink>
    </a:clrScheme>
    <a:fontScheme name="Zamara Fonts">
      <a:majorFont>
        <a:latin typeface="Museo Sans Cyrl 700"/>
        <a:ea typeface=""/>
        <a:cs typeface=""/>
      </a:majorFont>
      <a:minorFont>
        <a:latin typeface="Museo Sans Cyrl 300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Zamara Colours">
      <a:dk1>
        <a:srgbClr val="000000"/>
      </a:dk1>
      <a:lt1>
        <a:sysClr val="window" lastClr="FFFFFF"/>
      </a:lt1>
      <a:dk2>
        <a:srgbClr val="292B4D"/>
      </a:dk2>
      <a:lt2>
        <a:srgbClr val="E7E6E6"/>
      </a:lt2>
      <a:accent1>
        <a:srgbClr val="292B4D"/>
      </a:accent1>
      <a:accent2>
        <a:srgbClr val="50B848"/>
      </a:accent2>
      <a:accent3>
        <a:srgbClr val="87CEFA"/>
      </a:accent3>
      <a:accent4>
        <a:srgbClr val="FD8879"/>
      </a:accent4>
      <a:accent5>
        <a:srgbClr val="661A54"/>
      </a:accent5>
      <a:accent6>
        <a:srgbClr val="D4AF37"/>
      </a:accent6>
      <a:hlink>
        <a:srgbClr val="0563C1"/>
      </a:hlink>
      <a:folHlink>
        <a:srgbClr val="954F72"/>
      </a:folHlink>
    </a:clrScheme>
    <a:fontScheme name="Zamara Fonts">
      <a:majorFont>
        <a:latin typeface="Museo Sans Cyrl 700"/>
        <a:ea typeface=""/>
        <a:cs typeface=""/>
      </a:majorFont>
      <a:minorFont>
        <a:latin typeface="Museo Sans Cyrl 300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901014f6-5b01-468c-9bc8-5f017d009a4a}" enabled="0" method="" siteId="{901014f6-5b01-468c-9bc8-5f017d009a4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1049</Words>
  <Application>Microsoft Office PowerPoint</Application>
  <PresentationFormat>Widescreen</PresentationFormat>
  <Paragraphs>213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Aptos</vt:lpstr>
      <vt:lpstr>Arial</vt:lpstr>
      <vt:lpstr>Calibri</vt:lpstr>
      <vt:lpstr>Calibri Light</vt:lpstr>
      <vt:lpstr>Museo Sans Cyrl 300</vt:lpstr>
      <vt:lpstr>Museo Sans Cyrl 500</vt:lpstr>
      <vt:lpstr>Museo Sans Cyrl 700</vt:lpstr>
      <vt:lpstr>Wingdings</vt:lpstr>
      <vt:lpstr>1_Custom Design</vt:lpstr>
      <vt:lpstr>2_Custom Design</vt:lpstr>
      <vt:lpstr>1_Office Theme</vt:lpstr>
      <vt:lpstr>2_Office Theme</vt:lpstr>
      <vt:lpstr>Addressing the Impact of Political Instability on Insurance Penetration and National Resilience</vt:lpstr>
      <vt:lpstr>Introduction</vt:lpstr>
      <vt:lpstr>Outline</vt:lpstr>
      <vt:lpstr>Background &amp; Context:  Kenyan Insurance Industry - Key Insights</vt:lpstr>
      <vt:lpstr>Background &amp; Context:  Kenyan Insurance Industry - Key Insights</vt:lpstr>
      <vt:lpstr>Background &amp; Context:  Focal Events</vt:lpstr>
      <vt:lpstr>Background &amp; Context:  2024 Finance Bill Protests</vt:lpstr>
      <vt:lpstr>Background &amp; Context:  2024 Finance Bill Protests</vt:lpstr>
      <vt:lpstr>Background &amp; Context:  2024 Finance Bill Protests</vt:lpstr>
      <vt:lpstr>Background &amp; Context:  2024 Finance Bill Protests</vt:lpstr>
      <vt:lpstr>Background &amp; Context:  2024 Finance Bill Protests</vt:lpstr>
      <vt:lpstr>Background &amp; Context:  2024 Finance Bill Protests - Impact</vt:lpstr>
      <vt:lpstr>Background &amp; Context:  2024 Finance Bill Protests - Impact</vt:lpstr>
      <vt:lpstr>Background &amp; Context: Kenyan Insurance Industry</vt:lpstr>
      <vt:lpstr>Impact of Unrest: Key Findings From a Sample Dataset</vt:lpstr>
      <vt:lpstr>Data</vt:lpstr>
      <vt:lpstr>Data</vt:lpstr>
      <vt:lpstr>Methodology</vt:lpstr>
      <vt:lpstr>Key Insights – PVT Data</vt:lpstr>
      <vt:lpstr>Historical Context (2006 – 2008)</vt:lpstr>
      <vt:lpstr>Contemporary Analysis (2022 – 2024)</vt:lpstr>
      <vt:lpstr>Contemporary Analysis (2022 – 2024)</vt:lpstr>
      <vt:lpstr>Global Risk Framework: Who Bears The Shock?</vt:lpstr>
      <vt:lpstr>Global Solutions: Risk type vs Mandate</vt:lpstr>
      <vt:lpstr>Case Study:  South Africa Special Risks Insurance Association (SASRIA)</vt:lpstr>
      <vt:lpstr>Our Role</vt:lpstr>
      <vt:lpstr>Role of Actuaries</vt:lpstr>
      <vt:lpstr>Other Stakeholders</vt:lpstr>
      <vt:lpstr>Other Stakeholders</vt:lpstr>
      <vt:lpstr>Any Questions?</vt:lpstr>
      <vt:lpstr>The Presenters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Emmanuel Timothy</dc:creator>
  <cp:lastModifiedBy>Bernice Kamau</cp:lastModifiedBy>
  <cp:revision>1</cp:revision>
  <dcterms:created xsi:type="dcterms:W3CDTF">2025-08-25T12:22:55Z</dcterms:created>
  <dcterms:modified xsi:type="dcterms:W3CDTF">2025-10-24T14:06:05Z</dcterms:modified>
</cp:coreProperties>
</file>